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3" r:id="rId2"/>
    <p:sldMasterId id="2147483659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87" r:id="rId10"/>
    <p:sldId id="262" r:id="rId11"/>
    <p:sldId id="263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3" r:id="rId24"/>
    <p:sldId id="276" r:id="rId25"/>
    <p:sldId id="277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fr-FR"/>
    </a:defPPr>
    <a:lvl1pPr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1pPr>
    <a:lvl2pPr marL="4572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2pPr>
    <a:lvl3pPr marL="9144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3pPr>
    <a:lvl4pPr marL="13716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4pPr>
    <a:lvl5pPr marL="18288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ヒラギノ角ゴ Pro W3"/>
        <a:cs typeface="+mn-cs"/>
      </a:defRPr>
    </a:lvl5pPr>
    <a:lvl6pPr marL="22860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6pPr>
    <a:lvl7pPr marL="27432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7pPr>
    <a:lvl8pPr marL="32004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8pPr>
    <a:lvl9pPr marL="3657600" algn="l" defTabSz="914400">
      <a:defRPr sz="2400">
        <a:solidFill>
          <a:schemeClr val="tx1"/>
        </a:solidFill>
        <a:latin typeface="Arial"/>
        <a:ea typeface="ヒラギノ角ゴ Pro W3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8BA5BF-BB05-906C-29A7-6A5B00D67DFC}">
  <a:tblStyle styleId="{7C8BA5BF-BB05-906C-29A7-6A5B00D67DFC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BD2AD-8ED8-4394-B531-89C56AAF093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5920252E-4445-478A-AEB1-B3029E9EC4EF}">
      <dgm:prSet phldrT="[Text]"/>
      <dgm:spPr bwMode="auto"/>
      <dgm:t>
        <a:bodyPr/>
        <a:lstStyle/>
        <a:p>
          <a:pPr>
            <a:defRPr/>
          </a:pPr>
          <a:r>
            <a:rPr lang="fr-FR"/>
            <a:t>Année N</a:t>
          </a:r>
        </a:p>
      </dgm:t>
    </dgm:pt>
    <dgm:pt modelId="{693AC71D-C78D-405A-A0F8-C16675D3B3D5}" type="par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377E124-967C-4B45-B2BE-F77EF05C3FF4}" type="sib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5AF4E2E-2ECB-46B1-8957-2C2FFDE3B51F}">
      <dgm:prSet phldrT="[Text]"/>
      <dgm:spPr bwMode="auto"/>
      <dgm:t>
        <a:bodyPr/>
        <a:lstStyle/>
        <a:p>
          <a:pPr>
            <a:defRPr/>
          </a:pPr>
          <a:r>
            <a:rPr lang="fr-FR"/>
            <a:t>L3 SG</a:t>
          </a:r>
        </a:p>
      </dgm:t>
    </dgm:pt>
    <dgm:pt modelId="{1F3636DD-8EF4-41FA-A618-2F9B1B236D21}" type="par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0934064-D031-45AD-AEB5-D3BCC59C412E}" type="sib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E55E7CA-73DA-49AF-9B6C-58EE934803AA}">
      <dgm:prSet phldrT="[Text]"/>
      <dgm:spPr bwMode="auto"/>
      <dgm:t>
        <a:bodyPr/>
        <a:lstStyle/>
        <a:p>
          <a:pPr>
            <a:defRPr/>
          </a:pPr>
          <a:r>
            <a:rPr lang="fr-FR"/>
            <a:t>L3 EGO</a:t>
          </a:r>
        </a:p>
      </dgm:t>
    </dgm:pt>
    <dgm:pt modelId="{2FF41920-AF9C-486E-88C0-A05A36C7B009}" type="par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E0344D4-5555-4ED9-A7F8-64C4C066D856}" type="sib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F77B87-DBA0-4496-8D4E-73678C31C8A3}">
      <dgm:prSet phldrT="[Text]"/>
      <dgm:spPr bwMode="auto"/>
      <dgm:t>
        <a:bodyPr/>
        <a:lstStyle/>
        <a:p>
          <a:pPr>
            <a:defRPr/>
          </a:pPr>
          <a:r>
            <a:rPr lang="fr-FR"/>
            <a:t>Année N+1</a:t>
          </a:r>
        </a:p>
      </dgm:t>
    </dgm:pt>
    <dgm:pt modelId="{45252CC7-C2E4-48F1-B02B-04B88E30F76F}" type="par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4CB041-D020-4C17-B03E-5D9DC4B902D1}" type="sib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FE734A7-FB50-4AB7-BAAF-CD59501F1AC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Assidu IMBA  à l’Université de Chongqing(1</a:t>
          </a:r>
          <a:r>
            <a:rPr lang="fr-FR" baseline="30000">
              <a:latin typeface="Arial"/>
              <a:ea typeface="ヒラギノ角ゴ Pro W3"/>
            </a:rPr>
            <a:t>ère</a:t>
          </a:r>
          <a:r>
            <a:rPr lang="fr-FR">
              <a:latin typeface="Arial"/>
              <a:ea typeface="ヒラギノ角ゴ Pro W3"/>
            </a:rPr>
            <a:t> année)</a:t>
          </a:r>
          <a:endParaRPr lang="fr-FR"/>
        </a:p>
      </dgm:t>
    </dgm:pt>
    <dgm:pt modelId="{C231072A-0A0B-4BC6-A2E5-E7E91D71F59A}" type="par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D7659DF-7EEA-483A-8B5A-909639BE930F}" type="sib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C29D79-106F-4674-A064-B85BC3EE8A7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Inscription:M1 MAE MI FA</a:t>
          </a:r>
          <a:endParaRPr lang="fr-FR"/>
        </a:p>
      </dgm:t>
    </dgm:pt>
    <dgm:pt modelId="{82ADFD73-69E2-427A-812F-9955C1B6ABB9}" type="par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99D320-B0FE-4A81-9650-ADEA7CCF02D2}" type="sib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FFC27FC-6828-4092-8602-1C5691C4CA9A}">
      <dgm:prSet phldrT="[Text]"/>
      <dgm:spPr bwMode="auto"/>
      <dgm:t>
        <a:bodyPr/>
        <a:lstStyle/>
        <a:p>
          <a:pPr>
            <a:defRPr/>
          </a:pPr>
          <a:r>
            <a:rPr lang="fr-FR"/>
            <a:t>Année N+2</a:t>
          </a:r>
        </a:p>
      </dgm:t>
    </dgm:pt>
    <dgm:pt modelId="{66605C01-4934-4571-A1D1-00E3D6326B53}" type="par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B355EBC-1849-4D07-93E5-F25EB33E209D}" type="sib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7E6ED8C-479F-4D4D-95B7-DFC4C7DAD452}">
      <dgm:prSet phldrT="[Text]"/>
      <dgm:spPr bwMode="auto"/>
      <dgm:t>
        <a:bodyPr/>
        <a:lstStyle/>
        <a:p>
          <a:pPr>
            <a:defRPr/>
          </a:pPr>
          <a:r>
            <a:rPr lang="fr-FR"/>
            <a:t>M2 MAE MI FA</a:t>
          </a:r>
          <a:endParaRPr/>
        </a:p>
        <a:p>
          <a:pPr>
            <a:defRPr/>
          </a:pPr>
          <a:r>
            <a:rPr lang="fr-FR"/>
            <a:t>À l’IAE NAntes</a:t>
          </a:r>
        </a:p>
      </dgm:t>
    </dgm:pt>
    <dgm:pt modelId="{A50135B6-5364-452D-9B27-1218C4AD4F11}" type="sibTrans" cxnId="{A7DC61B8-67F1-49F5-B8C8-03F37E9E9A4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B7226A1-F8A4-4923-A529-9C9B761EE16A}" type="parTrans" cxnId="{A7DC61B8-67F1-49F5-B8C8-03F37E9E9A4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026F65-1870-44DF-9BF8-65F07108A7E1}" type="pres">
      <dgm:prSet presAssocID="{0A9BD2AD-8ED8-4394-B531-89C56AAF0932}" presName="theList" presStyleCnt="0">
        <dgm:presLayoutVars>
          <dgm:dir/>
          <dgm:animLvl val="lvl"/>
          <dgm:resizeHandles val="exact"/>
        </dgm:presLayoutVars>
      </dgm:prSet>
      <dgm:spPr bwMode="auto"/>
    </dgm:pt>
    <dgm:pt modelId="{D4D0C044-A17C-4065-876B-8A6C8B187DB9}" type="pres">
      <dgm:prSet presAssocID="{5920252E-4445-478A-AEB1-B3029E9EC4EF}" presName="compNode" presStyleCnt="0"/>
      <dgm:spPr bwMode="auto"/>
    </dgm:pt>
    <dgm:pt modelId="{D0C8CAD4-90F6-4608-85F1-39A5AE8F47BC}" type="pres">
      <dgm:prSet presAssocID="{5920252E-4445-478A-AEB1-B3029E9EC4EF}" presName="aNode" presStyleLbl="bgShp" presStyleIdx="0" presStyleCnt="3" custScaleX="34289" custLinFactNeighborX="1209" custLinFactNeighborY="-1062"/>
      <dgm:spPr bwMode="auto"/>
    </dgm:pt>
    <dgm:pt modelId="{0CCA6683-8E28-4CFD-A75C-8081CA7EB8A1}" type="pres">
      <dgm:prSet presAssocID="{5920252E-4445-478A-AEB1-B3029E9EC4EF}" presName="textNode" presStyleLbl="bgShp" presStyleIdx="0" presStyleCnt="3"/>
      <dgm:spPr bwMode="auto"/>
    </dgm:pt>
    <dgm:pt modelId="{4D3C1FF4-C7A1-4319-BF3D-B1683926BA49}" type="pres">
      <dgm:prSet presAssocID="{5920252E-4445-478A-AEB1-B3029E9EC4EF}" presName="compChildNode" presStyleCnt="0"/>
      <dgm:spPr bwMode="auto"/>
    </dgm:pt>
    <dgm:pt modelId="{0283C9A1-1767-4AF1-B5CA-116BC1725E84}" type="pres">
      <dgm:prSet presAssocID="{5920252E-4445-478A-AEB1-B3029E9EC4EF}" presName="theInnerList" presStyleCnt="0"/>
      <dgm:spPr bwMode="auto"/>
    </dgm:pt>
    <dgm:pt modelId="{EFEF46F6-42BA-4CE8-8EBB-548876609560}" type="pres">
      <dgm:prSet presAssocID="{75AF4E2E-2ECB-46B1-8957-2C2FFDE3B51F}" presName="childNode" presStyleLbl="node1" presStyleIdx="0" presStyleCnt="5" custScaleX="35355" custScaleY="35375" custLinFactNeighborX="2815" custLinFactNeighborY="-1803">
        <dgm:presLayoutVars>
          <dgm:bulletEnabled val="1"/>
        </dgm:presLayoutVars>
      </dgm:prSet>
      <dgm:spPr bwMode="auto"/>
    </dgm:pt>
    <dgm:pt modelId="{E7BE2C70-0E82-4166-9630-DAEB6A775A86}" type="pres">
      <dgm:prSet presAssocID="{75AF4E2E-2ECB-46B1-8957-2C2FFDE3B51F}" presName="aSpace2" presStyleCnt="0"/>
      <dgm:spPr bwMode="auto"/>
    </dgm:pt>
    <dgm:pt modelId="{1527D4A2-0060-4802-B71B-0406405A47C8}" type="pres">
      <dgm:prSet presAssocID="{3E55E7CA-73DA-49AF-9B6C-58EE934803AA}" presName="childNode" presStyleLbl="node1" presStyleIdx="1" presStyleCnt="5" custScaleX="35947" custScaleY="37683" custLinFactNeighborX="2827" custLinFactNeighborY="-23065">
        <dgm:presLayoutVars>
          <dgm:bulletEnabled val="1"/>
        </dgm:presLayoutVars>
      </dgm:prSet>
      <dgm:spPr bwMode="auto"/>
    </dgm:pt>
    <dgm:pt modelId="{136DA72E-7F04-478C-825E-F354D92355DD}" type="pres">
      <dgm:prSet presAssocID="{5920252E-4445-478A-AEB1-B3029E9EC4EF}" presName="aSpace" presStyleCnt="0"/>
      <dgm:spPr bwMode="auto"/>
    </dgm:pt>
    <dgm:pt modelId="{0030F5C2-E88D-4A13-8307-F9988962FEA1}" type="pres">
      <dgm:prSet presAssocID="{98F77B87-DBA0-4496-8D4E-73678C31C8A3}" presName="compNode" presStyleCnt="0"/>
      <dgm:spPr bwMode="auto"/>
    </dgm:pt>
    <dgm:pt modelId="{6266A889-4846-4F83-9AB0-2C84E3E3153F}" type="pres">
      <dgm:prSet presAssocID="{98F77B87-DBA0-4496-8D4E-73678C31C8A3}" presName="aNode" presStyleLbl="bgShp" presStyleIdx="1" presStyleCnt="3" custScaleX="34694" custLinFactNeighborX="-2321" custLinFactNeighborY="-133"/>
      <dgm:spPr bwMode="auto"/>
    </dgm:pt>
    <dgm:pt modelId="{0C7C50FA-54DB-4782-A588-D2EB1B1C6343}" type="pres">
      <dgm:prSet presAssocID="{98F77B87-DBA0-4496-8D4E-73678C31C8A3}" presName="textNode" presStyleLbl="bgShp" presStyleIdx="1" presStyleCnt="3"/>
      <dgm:spPr bwMode="auto"/>
    </dgm:pt>
    <dgm:pt modelId="{7A953F06-2EA3-421B-8476-6F56C853FCED}" type="pres">
      <dgm:prSet presAssocID="{98F77B87-DBA0-4496-8D4E-73678C31C8A3}" presName="compChildNode" presStyleCnt="0"/>
      <dgm:spPr bwMode="auto"/>
    </dgm:pt>
    <dgm:pt modelId="{B1774BEB-7236-4DB7-B1AB-A7DF94EE0A67}" type="pres">
      <dgm:prSet presAssocID="{98F77B87-DBA0-4496-8D4E-73678C31C8A3}" presName="theInnerList" presStyleCnt="0"/>
      <dgm:spPr bwMode="auto"/>
    </dgm:pt>
    <dgm:pt modelId="{BED967A6-BEF4-4E85-81A8-0B53695F6228}" type="pres">
      <dgm:prSet presAssocID="{2FE734A7-FB50-4AB7-BAAF-CD59501F1AC7}" presName="childNode" presStyleLbl="node1" presStyleIdx="2" presStyleCnt="5" custScaleX="39977" custScaleY="30473" custLinFactNeighborX="-2528" custLinFactNeighborY="-10776">
        <dgm:presLayoutVars>
          <dgm:bulletEnabled val="1"/>
        </dgm:presLayoutVars>
      </dgm:prSet>
      <dgm:spPr bwMode="auto"/>
    </dgm:pt>
    <dgm:pt modelId="{7B104E53-150F-4442-BD67-F7BA5600CD0F}" type="pres">
      <dgm:prSet presAssocID="{2FE734A7-FB50-4AB7-BAAF-CD59501F1AC7}" presName="aSpace2" presStyleCnt="0"/>
      <dgm:spPr bwMode="auto"/>
    </dgm:pt>
    <dgm:pt modelId="{8E655683-0940-4F51-9C39-F2613E75BF6F}" type="pres">
      <dgm:prSet presAssocID="{EEC29D79-106F-4674-A064-B85BC3EE8A77}" presName="childNode" presStyleLbl="node1" presStyleIdx="3" presStyleCnt="5" custScaleX="37815" custScaleY="31017" custLinFactNeighborX="-2224" custLinFactNeighborY="-37473">
        <dgm:presLayoutVars>
          <dgm:bulletEnabled val="1"/>
        </dgm:presLayoutVars>
      </dgm:prSet>
      <dgm:spPr bwMode="auto"/>
    </dgm:pt>
    <dgm:pt modelId="{A6B546A2-C6F5-4919-A3AF-94C9675B0955}" type="pres">
      <dgm:prSet presAssocID="{98F77B87-DBA0-4496-8D4E-73678C31C8A3}" presName="aSpace" presStyleCnt="0"/>
      <dgm:spPr bwMode="auto"/>
    </dgm:pt>
    <dgm:pt modelId="{30EAF69A-810C-4227-8CF2-D979A57CD7AB}" type="pres">
      <dgm:prSet presAssocID="{1FFC27FC-6828-4092-8602-1C5691C4CA9A}" presName="compNode" presStyleCnt="0"/>
      <dgm:spPr bwMode="auto"/>
    </dgm:pt>
    <dgm:pt modelId="{B6240D99-2912-42B2-AFC1-A97B5B175D23}" type="pres">
      <dgm:prSet presAssocID="{1FFC27FC-6828-4092-8602-1C5691C4CA9A}" presName="aNode" presStyleLbl="bgShp" presStyleIdx="2" presStyleCnt="3" custScaleX="33721" custScaleY="100000" custLinFactNeighborX="-5013" custLinFactNeighborY="-2305"/>
      <dgm:spPr bwMode="auto"/>
    </dgm:pt>
    <dgm:pt modelId="{0ADEEE48-3636-44B8-B8F3-72DF36A10319}" type="pres">
      <dgm:prSet presAssocID="{1FFC27FC-6828-4092-8602-1C5691C4CA9A}" presName="textNode" presStyleLbl="bgShp" presStyleIdx="2" presStyleCnt="3"/>
      <dgm:spPr bwMode="auto"/>
    </dgm:pt>
    <dgm:pt modelId="{CA054922-41C4-4107-8C7D-3409DBB0BC7C}" type="pres">
      <dgm:prSet presAssocID="{1FFC27FC-6828-4092-8602-1C5691C4CA9A}" presName="compChildNode" presStyleCnt="0"/>
      <dgm:spPr bwMode="auto"/>
    </dgm:pt>
    <dgm:pt modelId="{EC20E93C-18E6-4AE5-A2A6-15C54F69990C}" type="pres">
      <dgm:prSet presAssocID="{1FFC27FC-6828-4092-8602-1C5691C4CA9A}" presName="theInnerList" presStyleCnt="0"/>
      <dgm:spPr bwMode="auto"/>
    </dgm:pt>
    <dgm:pt modelId="{8C5774D0-C3DB-4D1E-99C5-A3A229D1329D}" type="pres">
      <dgm:prSet presAssocID="{37E6ED8C-479F-4D4D-95B7-DFC4C7DAD452}" presName="childNode" presStyleLbl="node1" presStyleIdx="4" presStyleCnt="5" custScaleX="34938" custScaleY="28731" custLinFactNeighborX="-6075" custLinFactNeighborY="-6428">
        <dgm:presLayoutVars>
          <dgm:bulletEnabled val="1"/>
        </dgm:presLayoutVars>
      </dgm:prSet>
      <dgm:spPr bwMode="auto"/>
    </dgm:pt>
  </dgm:ptLst>
  <dgm:cxnLst>
    <dgm:cxn modelId="{83659503-A3EA-42E3-9DDF-8C4951E1B671}" srcId="{98F77B87-DBA0-4496-8D4E-73678C31C8A3}" destId="{2FE734A7-FB50-4AB7-BAAF-CD59501F1AC7}" srcOrd="0" destOrd="0" parTransId="{C231072A-0A0B-4BC6-A2E5-E7E91D71F59A}" sibTransId="{BD7659DF-7EEA-483A-8B5A-909639BE930F}"/>
    <dgm:cxn modelId="{8FE5CB0C-95B4-4A0B-8C60-99BCA773E781}" type="presOf" srcId="{2FE734A7-FB50-4AB7-BAAF-CD59501F1AC7}" destId="{BED967A6-BEF4-4E85-81A8-0B53695F6228}" srcOrd="0" destOrd="0" presId="urn:microsoft.com/office/officeart/2005/8/layout/lProcess2"/>
    <dgm:cxn modelId="{2E7A8229-14B5-4A1E-89E5-4DBF2A8667D4}" type="presOf" srcId="{37E6ED8C-479F-4D4D-95B7-DFC4C7DAD452}" destId="{8C5774D0-C3DB-4D1E-99C5-A3A229D1329D}" srcOrd="0" destOrd="0" presId="urn:microsoft.com/office/officeart/2005/8/layout/lProcess2"/>
    <dgm:cxn modelId="{52BE1B5C-0585-4E8E-8C91-9B677B8E55FD}" type="presOf" srcId="{5920252E-4445-478A-AEB1-B3029E9EC4EF}" destId="{D0C8CAD4-90F6-4608-85F1-39A5AE8F47BC}" srcOrd="0" destOrd="0" presId="urn:microsoft.com/office/officeart/2005/8/layout/lProcess2"/>
    <dgm:cxn modelId="{673F7E61-4D01-4F13-87F3-0F634C9542E1}" type="presOf" srcId="{75AF4E2E-2ECB-46B1-8957-2C2FFDE3B51F}" destId="{EFEF46F6-42BA-4CE8-8EBB-548876609560}" srcOrd="0" destOrd="0" presId="urn:microsoft.com/office/officeart/2005/8/layout/lProcess2"/>
    <dgm:cxn modelId="{FAA7A644-F31F-4886-9DC9-5B56513C2455}" type="presOf" srcId="{98F77B87-DBA0-4496-8D4E-73678C31C8A3}" destId="{6266A889-4846-4F83-9AB0-2C84E3E3153F}" srcOrd="0" destOrd="0" presId="urn:microsoft.com/office/officeart/2005/8/layout/lProcess2"/>
    <dgm:cxn modelId="{35778048-EBFF-4158-BC03-566B37ADD865}" srcId="{0A9BD2AD-8ED8-4394-B531-89C56AAF0932}" destId="{5920252E-4445-478A-AEB1-B3029E9EC4EF}" srcOrd="0" destOrd="0" parTransId="{693AC71D-C78D-405A-A0F8-C16675D3B3D5}" sibTransId="{E377E124-967C-4B45-B2BE-F77EF05C3FF4}"/>
    <dgm:cxn modelId="{EFC15C4F-953D-466A-88CF-FA284A28CD4D}" type="presOf" srcId="{1FFC27FC-6828-4092-8602-1C5691C4CA9A}" destId="{B6240D99-2912-42B2-AFC1-A97B5B175D23}" srcOrd="0" destOrd="0" presId="urn:microsoft.com/office/officeart/2005/8/layout/lProcess2"/>
    <dgm:cxn modelId="{63313278-2F64-4313-9CDF-8C5698FBE3C3}" srcId="{0A9BD2AD-8ED8-4394-B531-89C56AAF0932}" destId="{98F77B87-DBA0-4496-8D4E-73678C31C8A3}" srcOrd="1" destOrd="0" parTransId="{45252CC7-C2E4-48F1-B02B-04B88E30F76F}" sibTransId="{2C4CB041-D020-4C17-B03E-5D9DC4B902D1}"/>
    <dgm:cxn modelId="{73589B78-6B66-4ECF-A1D4-E5C877252306}" srcId="{5920252E-4445-478A-AEB1-B3029E9EC4EF}" destId="{75AF4E2E-2ECB-46B1-8957-2C2FFDE3B51F}" srcOrd="0" destOrd="0" parTransId="{1F3636DD-8EF4-41FA-A618-2F9B1B236D21}" sibTransId="{60934064-D031-45AD-AEB5-D3BCC59C412E}"/>
    <dgm:cxn modelId="{81169D96-918A-4A1D-827E-07F07E84C571}" type="presOf" srcId="{98F77B87-DBA0-4496-8D4E-73678C31C8A3}" destId="{0C7C50FA-54DB-4782-A588-D2EB1B1C6343}" srcOrd="1" destOrd="0" presId="urn:microsoft.com/office/officeart/2005/8/layout/lProcess2"/>
    <dgm:cxn modelId="{783AD8AB-C76E-476A-B5D6-7AF29F3BFFA6}" type="presOf" srcId="{0A9BD2AD-8ED8-4394-B531-89C56AAF0932}" destId="{4A026F65-1870-44DF-9BF8-65F07108A7E1}" srcOrd="0" destOrd="0" presId="urn:microsoft.com/office/officeart/2005/8/layout/lProcess2"/>
    <dgm:cxn modelId="{A7DC61B8-67F1-49F5-B8C8-03F37E9E9A40}" srcId="{1FFC27FC-6828-4092-8602-1C5691C4CA9A}" destId="{37E6ED8C-479F-4D4D-95B7-DFC4C7DAD452}" srcOrd="0" destOrd="0" parTransId="{9B7226A1-F8A4-4923-A529-9C9B761EE16A}" sibTransId="{A50135B6-5364-452D-9B27-1218C4AD4F11}"/>
    <dgm:cxn modelId="{B900F5B8-8E39-40BA-931D-0FEB7126DFDE}" type="presOf" srcId="{3E55E7CA-73DA-49AF-9B6C-58EE934803AA}" destId="{1527D4A2-0060-4802-B71B-0406405A47C8}" srcOrd="0" destOrd="0" presId="urn:microsoft.com/office/officeart/2005/8/layout/lProcess2"/>
    <dgm:cxn modelId="{8437E9DB-5DE3-4F21-AA9A-E89BB7DE2463}" type="presOf" srcId="{EEC29D79-106F-4674-A064-B85BC3EE8A77}" destId="{8E655683-0940-4F51-9C39-F2613E75BF6F}" srcOrd="0" destOrd="0" presId="urn:microsoft.com/office/officeart/2005/8/layout/lProcess2"/>
    <dgm:cxn modelId="{D115FBE9-19B4-42C6-B758-60563C035985}" srcId="{98F77B87-DBA0-4496-8D4E-73678C31C8A3}" destId="{EEC29D79-106F-4674-A064-B85BC3EE8A77}" srcOrd="1" destOrd="0" parTransId="{82ADFD73-69E2-427A-812F-9955C1B6ABB9}" sibTransId="{EE99D320-B0FE-4A81-9650-ADEA7CCF02D2}"/>
    <dgm:cxn modelId="{338756F2-FC96-4018-A9E8-DE26FB23D40F}" srcId="{0A9BD2AD-8ED8-4394-B531-89C56AAF0932}" destId="{1FFC27FC-6828-4092-8602-1C5691C4CA9A}" srcOrd="2" destOrd="0" parTransId="{66605C01-4934-4571-A1D1-00E3D6326B53}" sibTransId="{5B355EBC-1849-4D07-93E5-F25EB33E209D}"/>
    <dgm:cxn modelId="{1A240DF8-82C1-45A0-B7FF-52C42354B302}" srcId="{5920252E-4445-478A-AEB1-B3029E9EC4EF}" destId="{3E55E7CA-73DA-49AF-9B6C-58EE934803AA}" srcOrd="1" destOrd="0" parTransId="{2FF41920-AF9C-486E-88C0-A05A36C7B009}" sibTransId="{AE0344D4-5555-4ED9-A7F8-64C4C066D856}"/>
    <dgm:cxn modelId="{6E717BFA-1653-4EA5-9E81-80457BD7ED9A}" type="presOf" srcId="{5920252E-4445-478A-AEB1-B3029E9EC4EF}" destId="{0CCA6683-8E28-4CFD-A75C-8081CA7EB8A1}" srcOrd="1" destOrd="0" presId="urn:microsoft.com/office/officeart/2005/8/layout/lProcess2"/>
    <dgm:cxn modelId="{B605E5FC-E1C3-4435-B7D6-F57CE5D08457}" type="presOf" srcId="{1FFC27FC-6828-4092-8602-1C5691C4CA9A}" destId="{0ADEEE48-3636-44B8-B8F3-72DF36A10319}" srcOrd="1" destOrd="0" presId="urn:microsoft.com/office/officeart/2005/8/layout/lProcess2"/>
    <dgm:cxn modelId="{6278276E-722A-4C77-A47D-4A6C03737E87}" type="presParOf" srcId="{4A026F65-1870-44DF-9BF8-65F07108A7E1}" destId="{D4D0C044-A17C-4065-876B-8A6C8B187DB9}" srcOrd="0" destOrd="0" presId="urn:microsoft.com/office/officeart/2005/8/layout/lProcess2"/>
    <dgm:cxn modelId="{4A4D8E84-2E1A-4AEC-9378-C02E4876EC18}" type="presParOf" srcId="{D4D0C044-A17C-4065-876B-8A6C8B187DB9}" destId="{D0C8CAD4-90F6-4608-85F1-39A5AE8F47BC}" srcOrd="0" destOrd="0" presId="urn:microsoft.com/office/officeart/2005/8/layout/lProcess2"/>
    <dgm:cxn modelId="{AD8D6671-A806-431F-8B19-9D0632A92444}" type="presParOf" srcId="{D4D0C044-A17C-4065-876B-8A6C8B187DB9}" destId="{0CCA6683-8E28-4CFD-A75C-8081CA7EB8A1}" srcOrd="1" destOrd="0" presId="urn:microsoft.com/office/officeart/2005/8/layout/lProcess2"/>
    <dgm:cxn modelId="{BEC02563-7505-4D0E-ADDB-EB1BD91ABEDE}" type="presParOf" srcId="{D4D0C044-A17C-4065-876B-8A6C8B187DB9}" destId="{4D3C1FF4-C7A1-4319-BF3D-B1683926BA49}" srcOrd="2" destOrd="0" presId="urn:microsoft.com/office/officeart/2005/8/layout/lProcess2"/>
    <dgm:cxn modelId="{921B4049-6AF8-4490-892C-8DD1CB8AC70D}" type="presParOf" srcId="{4D3C1FF4-C7A1-4319-BF3D-B1683926BA49}" destId="{0283C9A1-1767-4AF1-B5CA-116BC1725E84}" srcOrd="0" destOrd="0" presId="urn:microsoft.com/office/officeart/2005/8/layout/lProcess2"/>
    <dgm:cxn modelId="{9917A39D-6A86-4ACF-905B-BA14DA91CB0F}" type="presParOf" srcId="{0283C9A1-1767-4AF1-B5CA-116BC1725E84}" destId="{EFEF46F6-42BA-4CE8-8EBB-548876609560}" srcOrd="0" destOrd="0" presId="urn:microsoft.com/office/officeart/2005/8/layout/lProcess2"/>
    <dgm:cxn modelId="{C5A0254E-E3F0-47A8-978F-1CD3FC9033ED}" type="presParOf" srcId="{0283C9A1-1767-4AF1-B5CA-116BC1725E84}" destId="{E7BE2C70-0E82-4166-9630-DAEB6A775A86}" srcOrd="1" destOrd="0" presId="urn:microsoft.com/office/officeart/2005/8/layout/lProcess2"/>
    <dgm:cxn modelId="{8FF0C913-540A-4242-A20E-502E0300F9FA}" type="presParOf" srcId="{0283C9A1-1767-4AF1-B5CA-116BC1725E84}" destId="{1527D4A2-0060-4802-B71B-0406405A47C8}" srcOrd="2" destOrd="0" presId="urn:microsoft.com/office/officeart/2005/8/layout/lProcess2"/>
    <dgm:cxn modelId="{4E1CDB3E-CB14-47FB-9418-1D46561C6097}" type="presParOf" srcId="{4A026F65-1870-44DF-9BF8-65F07108A7E1}" destId="{136DA72E-7F04-478C-825E-F354D92355DD}" srcOrd="1" destOrd="0" presId="urn:microsoft.com/office/officeart/2005/8/layout/lProcess2"/>
    <dgm:cxn modelId="{B79DA5D1-1E42-43F9-87CE-B0E846531CA7}" type="presParOf" srcId="{4A026F65-1870-44DF-9BF8-65F07108A7E1}" destId="{0030F5C2-E88D-4A13-8307-F9988962FEA1}" srcOrd="2" destOrd="0" presId="urn:microsoft.com/office/officeart/2005/8/layout/lProcess2"/>
    <dgm:cxn modelId="{9A3C7E04-4BB5-4443-9A8F-82484955B0A4}" type="presParOf" srcId="{0030F5C2-E88D-4A13-8307-F9988962FEA1}" destId="{6266A889-4846-4F83-9AB0-2C84E3E3153F}" srcOrd="0" destOrd="0" presId="urn:microsoft.com/office/officeart/2005/8/layout/lProcess2"/>
    <dgm:cxn modelId="{27203C1C-836E-49D3-B3FA-EB2000B650E0}" type="presParOf" srcId="{0030F5C2-E88D-4A13-8307-F9988962FEA1}" destId="{0C7C50FA-54DB-4782-A588-D2EB1B1C6343}" srcOrd="1" destOrd="0" presId="urn:microsoft.com/office/officeart/2005/8/layout/lProcess2"/>
    <dgm:cxn modelId="{C3F2ADD8-FF64-499F-86EE-820BFB434D82}" type="presParOf" srcId="{0030F5C2-E88D-4A13-8307-F9988962FEA1}" destId="{7A953F06-2EA3-421B-8476-6F56C853FCED}" srcOrd="2" destOrd="0" presId="urn:microsoft.com/office/officeart/2005/8/layout/lProcess2"/>
    <dgm:cxn modelId="{A745721A-FBEA-443F-84A6-980D635F60D0}" type="presParOf" srcId="{7A953F06-2EA3-421B-8476-6F56C853FCED}" destId="{B1774BEB-7236-4DB7-B1AB-A7DF94EE0A67}" srcOrd="0" destOrd="0" presId="urn:microsoft.com/office/officeart/2005/8/layout/lProcess2"/>
    <dgm:cxn modelId="{E89F9F3C-8846-4BE3-A95E-411F92CDCB24}" type="presParOf" srcId="{B1774BEB-7236-4DB7-B1AB-A7DF94EE0A67}" destId="{BED967A6-BEF4-4E85-81A8-0B53695F6228}" srcOrd="0" destOrd="0" presId="urn:microsoft.com/office/officeart/2005/8/layout/lProcess2"/>
    <dgm:cxn modelId="{0F5ABFF2-5EF2-4435-A2BC-AF57D893CA45}" type="presParOf" srcId="{B1774BEB-7236-4DB7-B1AB-A7DF94EE0A67}" destId="{7B104E53-150F-4442-BD67-F7BA5600CD0F}" srcOrd="1" destOrd="0" presId="urn:microsoft.com/office/officeart/2005/8/layout/lProcess2"/>
    <dgm:cxn modelId="{73A4E4C5-419C-44BB-8109-B06419E6C04D}" type="presParOf" srcId="{B1774BEB-7236-4DB7-B1AB-A7DF94EE0A67}" destId="{8E655683-0940-4F51-9C39-F2613E75BF6F}" srcOrd="2" destOrd="0" presId="urn:microsoft.com/office/officeart/2005/8/layout/lProcess2"/>
    <dgm:cxn modelId="{6EB576ED-58BF-49A6-89FB-04B52B1DC429}" type="presParOf" srcId="{4A026F65-1870-44DF-9BF8-65F07108A7E1}" destId="{A6B546A2-C6F5-4919-A3AF-94C9675B0955}" srcOrd="3" destOrd="0" presId="urn:microsoft.com/office/officeart/2005/8/layout/lProcess2"/>
    <dgm:cxn modelId="{9E188455-AF9E-4948-B7B8-9708D8A3C984}" type="presParOf" srcId="{4A026F65-1870-44DF-9BF8-65F07108A7E1}" destId="{30EAF69A-810C-4227-8CF2-D979A57CD7AB}" srcOrd="4" destOrd="0" presId="urn:microsoft.com/office/officeart/2005/8/layout/lProcess2"/>
    <dgm:cxn modelId="{0AC5A257-B70D-466D-9C66-FDCAA6A26AC0}" type="presParOf" srcId="{30EAF69A-810C-4227-8CF2-D979A57CD7AB}" destId="{B6240D99-2912-42B2-AFC1-A97B5B175D23}" srcOrd="0" destOrd="0" presId="urn:microsoft.com/office/officeart/2005/8/layout/lProcess2"/>
    <dgm:cxn modelId="{C3B5ED14-01A9-40A0-A9D6-26C8D55C13AB}" type="presParOf" srcId="{30EAF69A-810C-4227-8CF2-D979A57CD7AB}" destId="{0ADEEE48-3636-44B8-B8F3-72DF36A10319}" srcOrd="1" destOrd="0" presId="urn:microsoft.com/office/officeart/2005/8/layout/lProcess2"/>
    <dgm:cxn modelId="{B6395EBB-814E-418B-B218-9B02ECF31A10}" type="presParOf" srcId="{30EAF69A-810C-4227-8CF2-D979A57CD7AB}" destId="{CA054922-41C4-4107-8C7D-3409DBB0BC7C}" srcOrd="2" destOrd="0" presId="urn:microsoft.com/office/officeart/2005/8/layout/lProcess2"/>
    <dgm:cxn modelId="{7C5EC799-89C3-464A-AB4C-FA5F136AE24D}" type="presParOf" srcId="{CA054922-41C4-4107-8C7D-3409DBB0BC7C}" destId="{EC20E93C-18E6-4AE5-A2A6-15C54F69990C}" srcOrd="0" destOrd="0" presId="urn:microsoft.com/office/officeart/2005/8/layout/lProcess2"/>
    <dgm:cxn modelId="{17E05AE3-EDEE-452F-AC7F-E4191A362846}" type="presParOf" srcId="{EC20E93C-18E6-4AE5-A2A6-15C54F69990C}" destId="{8C5774D0-C3DB-4D1E-99C5-A3A229D1329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BD2AD-8ED8-4394-B531-89C56AAF093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5920252E-4445-478A-AEB1-B3029E9EC4EF}">
      <dgm:prSet phldrT="[Text]"/>
      <dgm:spPr bwMode="auto"/>
      <dgm:t>
        <a:bodyPr/>
        <a:lstStyle/>
        <a:p>
          <a:pPr>
            <a:defRPr/>
          </a:pPr>
          <a:r>
            <a:rPr lang="fr-FR"/>
            <a:t>Année N</a:t>
          </a:r>
        </a:p>
      </dgm:t>
    </dgm:pt>
    <dgm:pt modelId="{693AC71D-C78D-405A-A0F8-C16675D3B3D5}" type="par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377E124-967C-4B45-B2BE-F77EF05C3FF4}" type="sib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5AF4E2E-2ECB-46B1-8957-2C2FFDE3B51F}">
      <dgm:prSet phldrT="[Text]"/>
      <dgm:spPr bwMode="auto"/>
      <dgm:t>
        <a:bodyPr/>
        <a:lstStyle/>
        <a:p>
          <a:pPr>
            <a:defRPr/>
          </a:pPr>
          <a:r>
            <a:rPr lang="fr-FR"/>
            <a:t>L3 SG</a:t>
          </a:r>
        </a:p>
      </dgm:t>
    </dgm:pt>
    <dgm:pt modelId="{1F3636DD-8EF4-41FA-A618-2F9B1B236D21}" type="par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0934064-D031-45AD-AEB5-D3BCC59C412E}" type="sib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E55E7CA-73DA-49AF-9B6C-58EE934803AA}">
      <dgm:prSet phldrT="[Text]"/>
      <dgm:spPr bwMode="auto"/>
      <dgm:t>
        <a:bodyPr/>
        <a:lstStyle/>
        <a:p>
          <a:pPr>
            <a:defRPr/>
          </a:pPr>
          <a:r>
            <a:rPr lang="fr-FR"/>
            <a:t>L3 EGO</a:t>
          </a:r>
        </a:p>
      </dgm:t>
    </dgm:pt>
    <dgm:pt modelId="{2FF41920-AF9C-486E-88C0-A05A36C7B009}" type="par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E0344D4-5555-4ED9-A7F8-64C4C066D856}" type="sib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F77B87-DBA0-4496-8D4E-73678C31C8A3}">
      <dgm:prSet phldrT="[Text]"/>
      <dgm:spPr bwMode="auto"/>
      <dgm:t>
        <a:bodyPr/>
        <a:lstStyle/>
        <a:p>
          <a:pPr>
            <a:defRPr/>
          </a:pPr>
          <a:r>
            <a:rPr lang="fr-FR"/>
            <a:t>Année N+1</a:t>
          </a:r>
        </a:p>
      </dgm:t>
    </dgm:pt>
    <dgm:pt modelId="{45252CC7-C2E4-48F1-B02B-04B88E30F76F}" type="par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4CB041-D020-4C17-B03E-5D9DC4B902D1}" type="sib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FE734A7-FB50-4AB7-BAAF-CD59501F1AC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Assidu IMBA  à l’Université de Chongqing(1</a:t>
          </a:r>
          <a:r>
            <a:rPr lang="fr-FR" baseline="30000">
              <a:latin typeface="Arial"/>
              <a:ea typeface="ヒラギノ角ゴ Pro W3"/>
            </a:rPr>
            <a:t>ère</a:t>
          </a:r>
          <a:r>
            <a:rPr lang="fr-FR">
              <a:latin typeface="Arial"/>
              <a:ea typeface="ヒラギノ角ゴ Pro W3"/>
            </a:rPr>
            <a:t> année)</a:t>
          </a:r>
          <a:endParaRPr lang="fr-FR"/>
        </a:p>
      </dgm:t>
    </dgm:pt>
    <dgm:pt modelId="{C231072A-0A0B-4BC6-A2E5-E7E91D71F59A}" type="par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D7659DF-7EEA-483A-8B5A-909639BE930F}" type="sib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C29D79-106F-4674-A064-B85BC3EE8A7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Inscription:M1 MAE MI FA</a:t>
          </a:r>
          <a:endParaRPr lang="fr-FR"/>
        </a:p>
      </dgm:t>
    </dgm:pt>
    <dgm:pt modelId="{82ADFD73-69E2-427A-812F-9955C1B6ABB9}" type="par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99D320-B0FE-4A81-9650-ADEA7CCF02D2}" type="sib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FFC27FC-6828-4092-8602-1C5691C4CA9A}">
      <dgm:prSet phldrT="[Text]"/>
      <dgm:spPr bwMode="auto"/>
      <dgm:t>
        <a:bodyPr/>
        <a:lstStyle/>
        <a:p>
          <a:pPr>
            <a:defRPr/>
          </a:pPr>
          <a:r>
            <a:rPr lang="fr-FR"/>
            <a:t>Année N+2</a:t>
          </a:r>
        </a:p>
      </dgm:t>
    </dgm:pt>
    <dgm:pt modelId="{66605C01-4934-4571-A1D1-00E3D6326B53}" type="par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B355EBC-1849-4D07-93E5-F25EB33E209D}" type="sib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7E6ED8C-479F-4D4D-95B7-DFC4C7DAD452}">
      <dgm:prSet phldrT="[Text]"/>
      <dgm:spPr bwMode="auto"/>
      <dgm:t>
        <a:bodyPr/>
        <a:lstStyle/>
        <a:p>
          <a:pPr>
            <a:defRPr/>
          </a:pPr>
          <a:r>
            <a:rPr lang="fr-FR"/>
            <a:t>M2 Césure: </a:t>
          </a:r>
          <a:r>
            <a:rPr lang="fr-FR">
              <a:latin typeface="Arial"/>
              <a:ea typeface="ヒラギノ角ゴ Pro W3"/>
            </a:rPr>
            <a:t>M2 MAE MI FA</a:t>
          </a:r>
          <a:endParaRPr lang="fr-FR"/>
        </a:p>
      </dgm:t>
    </dgm:pt>
    <dgm:pt modelId="{9B7226A1-F8A4-4923-A529-9C9B761EE16A}" type="parTrans" cxnId="{A7DC61B8-67F1-49F5-B8C8-03F37E9E9A4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50135B6-5364-452D-9B27-1218C4AD4F11}" type="sibTrans" cxnId="{A7DC61B8-67F1-49F5-B8C8-03F37E9E9A4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B774BBB-DDB3-486A-95FC-C598B935B607}">
      <dgm:prSet phldrT="[Text]"/>
      <dgm:spPr bwMode="auto"/>
      <dgm:t>
        <a:bodyPr/>
        <a:lstStyle/>
        <a:p>
          <a:pPr>
            <a:defRPr/>
          </a:pPr>
          <a:r>
            <a:rPr lang="fr-FR"/>
            <a:t>Mémoire et soutenance IMBA sur place (2</a:t>
          </a:r>
          <a:r>
            <a:rPr lang="fr-FR" baseline="30000"/>
            <a:t>ème</a:t>
          </a:r>
          <a:r>
            <a:rPr lang="fr-FR"/>
            <a:t> année)</a:t>
          </a:r>
        </a:p>
      </dgm:t>
    </dgm:pt>
    <dgm:pt modelId="{2C3D49D7-003F-47CC-94C8-9B0C022EF681}" type="parTrans" cxnId="{118D2F94-CA3A-4ACF-8722-B96D9EE816C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5B04157-BB0D-484E-9F7F-4082077FD4DD}" type="sibTrans" cxnId="{118D2F94-CA3A-4ACF-8722-B96D9EE816C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026F65-1870-44DF-9BF8-65F07108A7E1}" type="pres">
      <dgm:prSet presAssocID="{0A9BD2AD-8ED8-4394-B531-89C56AAF0932}" presName="theList" presStyleCnt="0">
        <dgm:presLayoutVars>
          <dgm:dir/>
          <dgm:animLvl val="lvl"/>
          <dgm:resizeHandles val="exact"/>
        </dgm:presLayoutVars>
      </dgm:prSet>
      <dgm:spPr bwMode="auto"/>
    </dgm:pt>
    <dgm:pt modelId="{D4D0C044-A17C-4065-876B-8A6C8B187DB9}" type="pres">
      <dgm:prSet presAssocID="{5920252E-4445-478A-AEB1-B3029E9EC4EF}" presName="compNode" presStyleCnt="0"/>
      <dgm:spPr bwMode="auto"/>
    </dgm:pt>
    <dgm:pt modelId="{D0C8CAD4-90F6-4608-85F1-39A5AE8F47BC}" type="pres">
      <dgm:prSet presAssocID="{5920252E-4445-478A-AEB1-B3029E9EC4EF}" presName="aNode" presStyleLbl="bgShp" presStyleIdx="0" presStyleCnt="3" custScaleX="34289" custLinFactNeighborX="1209" custLinFactNeighborY="-1062"/>
      <dgm:spPr bwMode="auto"/>
    </dgm:pt>
    <dgm:pt modelId="{0CCA6683-8E28-4CFD-A75C-8081CA7EB8A1}" type="pres">
      <dgm:prSet presAssocID="{5920252E-4445-478A-AEB1-B3029E9EC4EF}" presName="textNode" presStyleLbl="bgShp" presStyleIdx="0" presStyleCnt="3"/>
      <dgm:spPr bwMode="auto"/>
    </dgm:pt>
    <dgm:pt modelId="{4D3C1FF4-C7A1-4319-BF3D-B1683926BA49}" type="pres">
      <dgm:prSet presAssocID="{5920252E-4445-478A-AEB1-B3029E9EC4EF}" presName="compChildNode" presStyleCnt="0"/>
      <dgm:spPr bwMode="auto"/>
    </dgm:pt>
    <dgm:pt modelId="{0283C9A1-1767-4AF1-B5CA-116BC1725E84}" type="pres">
      <dgm:prSet presAssocID="{5920252E-4445-478A-AEB1-B3029E9EC4EF}" presName="theInnerList" presStyleCnt="0"/>
      <dgm:spPr bwMode="auto"/>
    </dgm:pt>
    <dgm:pt modelId="{EFEF46F6-42BA-4CE8-8EBB-548876609560}" type="pres">
      <dgm:prSet presAssocID="{75AF4E2E-2ECB-46B1-8957-2C2FFDE3B51F}" presName="childNode" presStyleLbl="node1" presStyleIdx="0" presStyleCnt="6" custScaleX="35355" custScaleY="35375" custLinFactNeighborX="2815" custLinFactNeighborY="-1803">
        <dgm:presLayoutVars>
          <dgm:bulletEnabled val="1"/>
        </dgm:presLayoutVars>
      </dgm:prSet>
      <dgm:spPr bwMode="auto"/>
    </dgm:pt>
    <dgm:pt modelId="{E7BE2C70-0E82-4166-9630-DAEB6A775A86}" type="pres">
      <dgm:prSet presAssocID="{75AF4E2E-2ECB-46B1-8957-2C2FFDE3B51F}" presName="aSpace2" presStyleCnt="0"/>
      <dgm:spPr bwMode="auto"/>
    </dgm:pt>
    <dgm:pt modelId="{1527D4A2-0060-4802-B71B-0406405A47C8}" type="pres">
      <dgm:prSet presAssocID="{3E55E7CA-73DA-49AF-9B6C-58EE934803AA}" presName="childNode" presStyleLbl="node1" presStyleIdx="1" presStyleCnt="6" custScaleX="35947" custScaleY="37683" custLinFactNeighborX="2827" custLinFactNeighborY="-23065">
        <dgm:presLayoutVars>
          <dgm:bulletEnabled val="1"/>
        </dgm:presLayoutVars>
      </dgm:prSet>
      <dgm:spPr bwMode="auto"/>
    </dgm:pt>
    <dgm:pt modelId="{136DA72E-7F04-478C-825E-F354D92355DD}" type="pres">
      <dgm:prSet presAssocID="{5920252E-4445-478A-AEB1-B3029E9EC4EF}" presName="aSpace" presStyleCnt="0"/>
      <dgm:spPr bwMode="auto"/>
    </dgm:pt>
    <dgm:pt modelId="{0030F5C2-E88D-4A13-8307-F9988962FEA1}" type="pres">
      <dgm:prSet presAssocID="{98F77B87-DBA0-4496-8D4E-73678C31C8A3}" presName="compNode" presStyleCnt="0"/>
      <dgm:spPr bwMode="auto"/>
    </dgm:pt>
    <dgm:pt modelId="{6266A889-4846-4F83-9AB0-2C84E3E3153F}" type="pres">
      <dgm:prSet presAssocID="{98F77B87-DBA0-4496-8D4E-73678C31C8A3}" presName="aNode" presStyleLbl="bgShp" presStyleIdx="1" presStyleCnt="3" custScaleX="34694" custLinFactNeighborX="-2321" custLinFactNeighborY="-133"/>
      <dgm:spPr bwMode="auto"/>
    </dgm:pt>
    <dgm:pt modelId="{0C7C50FA-54DB-4782-A588-D2EB1B1C6343}" type="pres">
      <dgm:prSet presAssocID="{98F77B87-DBA0-4496-8D4E-73678C31C8A3}" presName="textNode" presStyleLbl="bgShp" presStyleIdx="1" presStyleCnt="3"/>
      <dgm:spPr bwMode="auto"/>
    </dgm:pt>
    <dgm:pt modelId="{7A953F06-2EA3-421B-8476-6F56C853FCED}" type="pres">
      <dgm:prSet presAssocID="{98F77B87-DBA0-4496-8D4E-73678C31C8A3}" presName="compChildNode" presStyleCnt="0"/>
      <dgm:spPr bwMode="auto"/>
    </dgm:pt>
    <dgm:pt modelId="{B1774BEB-7236-4DB7-B1AB-A7DF94EE0A67}" type="pres">
      <dgm:prSet presAssocID="{98F77B87-DBA0-4496-8D4E-73678C31C8A3}" presName="theInnerList" presStyleCnt="0"/>
      <dgm:spPr bwMode="auto"/>
    </dgm:pt>
    <dgm:pt modelId="{BED967A6-BEF4-4E85-81A8-0B53695F6228}" type="pres">
      <dgm:prSet presAssocID="{2FE734A7-FB50-4AB7-BAAF-CD59501F1AC7}" presName="childNode" presStyleLbl="node1" presStyleIdx="2" presStyleCnt="6" custScaleX="39977" custScaleY="30473" custLinFactNeighborX="-2528" custLinFactNeighborY="-10776">
        <dgm:presLayoutVars>
          <dgm:bulletEnabled val="1"/>
        </dgm:presLayoutVars>
      </dgm:prSet>
      <dgm:spPr bwMode="auto"/>
    </dgm:pt>
    <dgm:pt modelId="{7B104E53-150F-4442-BD67-F7BA5600CD0F}" type="pres">
      <dgm:prSet presAssocID="{2FE734A7-FB50-4AB7-BAAF-CD59501F1AC7}" presName="aSpace2" presStyleCnt="0"/>
      <dgm:spPr bwMode="auto"/>
    </dgm:pt>
    <dgm:pt modelId="{8E655683-0940-4F51-9C39-F2613E75BF6F}" type="pres">
      <dgm:prSet presAssocID="{EEC29D79-106F-4674-A064-B85BC3EE8A77}" presName="childNode" presStyleLbl="node1" presStyleIdx="3" presStyleCnt="6" custScaleX="37815" custScaleY="31017" custLinFactNeighborX="-2224" custLinFactNeighborY="-37473">
        <dgm:presLayoutVars>
          <dgm:bulletEnabled val="1"/>
        </dgm:presLayoutVars>
      </dgm:prSet>
      <dgm:spPr bwMode="auto"/>
    </dgm:pt>
    <dgm:pt modelId="{A6B546A2-C6F5-4919-A3AF-94C9675B0955}" type="pres">
      <dgm:prSet presAssocID="{98F77B87-DBA0-4496-8D4E-73678C31C8A3}" presName="aSpace" presStyleCnt="0"/>
      <dgm:spPr bwMode="auto"/>
    </dgm:pt>
    <dgm:pt modelId="{30EAF69A-810C-4227-8CF2-D979A57CD7AB}" type="pres">
      <dgm:prSet presAssocID="{1FFC27FC-6828-4092-8602-1C5691C4CA9A}" presName="compNode" presStyleCnt="0"/>
      <dgm:spPr bwMode="auto"/>
    </dgm:pt>
    <dgm:pt modelId="{B6240D99-2912-42B2-AFC1-A97B5B175D23}" type="pres">
      <dgm:prSet presAssocID="{1FFC27FC-6828-4092-8602-1C5691C4CA9A}" presName="aNode" presStyleLbl="bgShp" presStyleIdx="2" presStyleCnt="3" custScaleX="33721" custScaleY="100000" custLinFactNeighborX="-5013" custLinFactNeighborY="-2305"/>
      <dgm:spPr bwMode="auto"/>
    </dgm:pt>
    <dgm:pt modelId="{0ADEEE48-3636-44B8-B8F3-72DF36A10319}" type="pres">
      <dgm:prSet presAssocID="{1FFC27FC-6828-4092-8602-1C5691C4CA9A}" presName="textNode" presStyleLbl="bgShp" presStyleIdx="2" presStyleCnt="3"/>
      <dgm:spPr bwMode="auto"/>
    </dgm:pt>
    <dgm:pt modelId="{CA054922-41C4-4107-8C7D-3409DBB0BC7C}" type="pres">
      <dgm:prSet presAssocID="{1FFC27FC-6828-4092-8602-1C5691C4CA9A}" presName="compChildNode" presStyleCnt="0"/>
      <dgm:spPr bwMode="auto"/>
    </dgm:pt>
    <dgm:pt modelId="{EC20E93C-18E6-4AE5-A2A6-15C54F69990C}" type="pres">
      <dgm:prSet presAssocID="{1FFC27FC-6828-4092-8602-1C5691C4CA9A}" presName="theInnerList" presStyleCnt="0"/>
      <dgm:spPr bwMode="auto"/>
    </dgm:pt>
    <dgm:pt modelId="{8C5774D0-C3DB-4D1E-99C5-A3A229D1329D}" type="pres">
      <dgm:prSet presAssocID="{37E6ED8C-479F-4D4D-95B7-DFC4C7DAD452}" presName="childNode" presStyleLbl="node1" presStyleIdx="4" presStyleCnt="6" custScaleX="34938" custScaleY="28731" custLinFactNeighborX="-7126" custLinFactNeighborY="-178">
        <dgm:presLayoutVars>
          <dgm:bulletEnabled val="1"/>
        </dgm:presLayoutVars>
      </dgm:prSet>
      <dgm:spPr bwMode="auto"/>
    </dgm:pt>
    <dgm:pt modelId="{97E0FC77-5E62-4ED4-A6F7-D63CEC7C2643}" type="pres">
      <dgm:prSet presAssocID="{37E6ED8C-479F-4D4D-95B7-DFC4C7DAD452}" presName="aSpace2" presStyleCnt="0"/>
      <dgm:spPr bwMode="auto"/>
    </dgm:pt>
    <dgm:pt modelId="{5A393A38-52EB-4C99-8E35-DC46A76FE38B}" type="pres">
      <dgm:prSet presAssocID="{AB774BBB-DDB3-486A-95FC-C598B935B607}" presName="childNode" presStyleLbl="node1" presStyleIdx="5" presStyleCnt="6" custScaleX="33639" custScaleY="37239" custLinFactNeighborX="-7556" custLinFactNeighborY="-8132">
        <dgm:presLayoutVars>
          <dgm:bulletEnabled val="1"/>
        </dgm:presLayoutVars>
      </dgm:prSet>
      <dgm:spPr bwMode="auto"/>
    </dgm:pt>
  </dgm:ptLst>
  <dgm:cxnLst>
    <dgm:cxn modelId="{83659503-A3EA-42E3-9DDF-8C4951E1B671}" srcId="{98F77B87-DBA0-4496-8D4E-73678C31C8A3}" destId="{2FE734A7-FB50-4AB7-BAAF-CD59501F1AC7}" srcOrd="0" destOrd="0" parTransId="{C231072A-0A0B-4BC6-A2E5-E7E91D71F59A}" sibTransId="{BD7659DF-7EEA-483A-8B5A-909639BE930F}"/>
    <dgm:cxn modelId="{B4C26E11-4AAC-44B6-8393-FE35AB84AED8}" type="presOf" srcId="{3E55E7CA-73DA-49AF-9B6C-58EE934803AA}" destId="{1527D4A2-0060-4802-B71B-0406405A47C8}" srcOrd="0" destOrd="0" presId="urn:microsoft.com/office/officeart/2005/8/layout/lProcess2"/>
    <dgm:cxn modelId="{ABFE543F-7930-48D1-89F7-310827865A26}" type="presOf" srcId="{75AF4E2E-2ECB-46B1-8957-2C2FFDE3B51F}" destId="{EFEF46F6-42BA-4CE8-8EBB-548876609560}" srcOrd="0" destOrd="0" presId="urn:microsoft.com/office/officeart/2005/8/layout/lProcess2"/>
    <dgm:cxn modelId="{E03CE941-3A40-4839-ABF3-13E80D879A97}" type="presOf" srcId="{5920252E-4445-478A-AEB1-B3029E9EC4EF}" destId="{D0C8CAD4-90F6-4608-85F1-39A5AE8F47BC}" srcOrd="0" destOrd="0" presId="urn:microsoft.com/office/officeart/2005/8/layout/lProcess2"/>
    <dgm:cxn modelId="{35778048-EBFF-4158-BC03-566B37ADD865}" srcId="{0A9BD2AD-8ED8-4394-B531-89C56AAF0932}" destId="{5920252E-4445-478A-AEB1-B3029E9EC4EF}" srcOrd="0" destOrd="0" parTransId="{693AC71D-C78D-405A-A0F8-C16675D3B3D5}" sibTransId="{E377E124-967C-4B45-B2BE-F77EF05C3FF4}"/>
    <dgm:cxn modelId="{C013346A-4A90-4507-AA82-F267876986E0}" type="presOf" srcId="{AB774BBB-DDB3-486A-95FC-C598B935B607}" destId="{5A393A38-52EB-4C99-8E35-DC46A76FE38B}" srcOrd="0" destOrd="0" presId="urn:microsoft.com/office/officeart/2005/8/layout/lProcess2"/>
    <dgm:cxn modelId="{63313278-2F64-4313-9CDF-8C5698FBE3C3}" srcId="{0A9BD2AD-8ED8-4394-B531-89C56AAF0932}" destId="{98F77B87-DBA0-4496-8D4E-73678C31C8A3}" srcOrd="1" destOrd="0" parTransId="{45252CC7-C2E4-48F1-B02B-04B88E30F76F}" sibTransId="{2C4CB041-D020-4C17-B03E-5D9DC4B902D1}"/>
    <dgm:cxn modelId="{73589B78-6B66-4ECF-A1D4-E5C877252306}" srcId="{5920252E-4445-478A-AEB1-B3029E9EC4EF}" destId="{75AF4E2E-2ECB-46B1-8957-2C2FFDE3B51F}" srcOrd="0" destOrd="0" parTransId="{1F3636DD-8EF4-41FA-A618-2F9B1B236D21}" sibTransId="{60934064-D031-45AD-AEB5-D3BCC59C412E}"/>
    <dgm:cxn modelId="{DD123859-B1B7-4F98-8E80-B578399AF32E}" type="presOf" srcId="{1FFC27FC-6828-4092-8602-1C5691C4CA9A}" destId="{B6240D99-2912-42B2-AFC1-A97B5B175D23}" srcOrd="0" destOrd="0" presId="urn:microsoft.com/office/officeart/2005/8/layout/lProcess2"/>
    <dgm:cxn modelId="{D3958B8C-7843-4211-A11B-036B7FE11146}" type="presOf" srcId="{2FE734A7-FB50-4AB7-BAAF-CD59501F1AC7}" destId="{BED967A6-BEF4-4E85-81A8-0B53695F6228}" srcOrd="0" destOrd="0" presId="urn:microsoft.com/office/officeart/2005/8/layout/lProcess2"/>
    <dgm:cxn modelId="{118D2F94-CA3A-4ACF-8722-B96D9EE816CF}" srcId="{1FFC27FC-6828-4092-8602-1C5691C4CA9A}" destId="{AB774BBB-DDB3-486A-95FC-C598B935B607}" srcOrd="1" destOrd="0" parTransId="{2C3D49D7-003F-47CC-94C8-9B0C022EF681}" sibTransId="{F5B04157-BB0D-484E-9F7F-4082077FD4DD}"/>
    <dgm:cxn modelId="{FBCB7498-558B-4E9B-9818-1E85EB0B6717}" type="presOf" srcId="{98F77B87-DBA0-4496-8D4E-73678C31C8A3}" destId="{6266A889-4846-4F83-9AB0-2C84E3E3153F}" srcOrd="0" destOrd="0" presId="urn:microsoft.com/office/officeart/2005/8/layout/lProcess2"/>
    <dgm:cxn modelId="{2900C49B-2907-40DE-970E-25F915C18E3C}" type="presOf" srcId="{98F77B87-DBA0-4496-8D4E-73678C31C8A3}" destId="{0C7C50FA-54DB-4782-A588-D2EB1B1C6343}" srcOrd="1" destOrd="0" presId="urn:microsoft.com/office/officeart/2005/8/layout/lProcess2"/>
    <dgm:cxn modelId="{C87271A7-F8C5-414C-8500-54A13F9BC6C9}" type="presOf" srcId="{1FFC27FC-6828-4092-8602-1C5691C4CA9A}" destId="{0ADEEE48-3636-44B8-B8F3-72DF36A10319}" srcOrd="1" destOrd="0" presId="urn:microsoft.com/office/officeart/2005/8/layout/lProcess2"/>
    <dgm:cxn modelId="{1D3808AB-52DA-4D4D-B633-051CD4E9A49E}" type="presOf" srcId="{37E6ED8C-479F-4D4D-95B7-DFC4C7DAD452}" destId="{8C5774D0-C3DB-4D1E-99C5-A3A229D1329D}" srcOrd="0" destOrd="0" presId="urn:microsoft.com/office/officeart/2005/8/layout/lProcess2"/>
    <dgm:cxn modelId="{A7DC61B8-67F1-49F5-B8C8-03F37E9E9A40}" srcId="{1FFC27FC-6828-4092-8602-1C5691C4CA9A}" destId="{37E6ED8C-479F-4D4D-95B7-DFC4C7DAD452}" srcOrd="0" destOrd="0" parTransId="{9B7226A1-F8A4-4923-A529-9C9B761EE16A}" sibTransId="{A50135B6-5364-452D-9B27-1218C4AD4F11}"/>
    <dgm:cxn modelId="{65C4D9C6-AF02-475A-8F36-DA4BC7EFC0D3}" type="presOf" srcId="{5920252E-4445-478A-AEB1-B3029E9EC4EF}" destId="{0CCA6683-8E28-4CFD-A75C-8081CA7EB8A1}" srcOrd="1" destOrd="0" presId="urn:microsoft.com/office/officeart/2005/8/layout/lProcess2"/>
    <dgm:cxn modelId="{3B2308D1-511A-45E9-B6FE-54259FCF3D87}" type="presOf" srcId="{0A9BD2AD-8ED8-4394-B531-89C56AAF0932}" destId="{4A026F65-1870-44DF-9BF8-65F07108A7E1}" srcOrd="0" destOrd="0" presId="urn:microsoft.com/office/officeart/2005/8/layout/lProcess2"/>
    <dgm:cxn modelId="{B2940DE5-BC85-4E06-9655-5FF2F77FC0C1}" type="presOf" srcId="{EEC29D79-106F-4674-A064-B85BC3EE8A77}" destId="{8E655683-0940-4F51-9C39-F2613E75BF6F}" srcOrd="0" destOrd="0" presId="urn:microsoft.com/office/officeart/2005/8/layout/lProcess2"/>
    <dgm:cxn modelId="{D115FBE9-19B4-42C6-B758-60563C035985}" srcId="{98F77B87-DBA0-4496-8D4E-73678C31C8A3}" destId="{EEC29D79-106F-4674-A064-B85BC3EE8A77}" srcOrd="1" destOrd="0" parTransId="{82ADFD73-69E2-427A-812F-9955C1B6ABB9}" sibTransId="{EE99D320-B0FE-4A81-9650-ADEA7CCF02D2}"/>
    <dgm:cxn modelId="{338756F2-FC96-4018-A9E8-DE26FB23D40F}" srcId="{0A9BD2AD-8ED8-4394-B531-89C56AAF0932}" destId="{1FFC27FC-6828-4092-8602-1C5691C4CA9A}" srcOrd="2" destOrd="0" parTransId="{66605C01-4934-4571-A1D1-00E3D6326B53}" sibTransId="{5B355EBC-1849-4D07-93E5-F25EB33E209D}"/>
    <dgm:cxn modelId="{1A240DF8-82C1-45A0-B7FF-52C42354B302}" srcId="{5920252E-4445-478A-AEB1-B3029E9EC4EF}" destId="{3E55E7CA-73DA-49AF-9B6C-58EE934803AA}" srcOrd="1" destOrd="0" parTransId="{2FF41920-AF9C-486E-88C0-A05A36C7B009}" sibTransId="{AE0344D4-5555-4ED9-A7F8-64C4C066D856}"/>
    <dgm:cxn modelId="{D04FCD8C-53A2-4163-927A-54E658FAA2E2}" type="presParOf" srcId="{4A026F65-1870-44DF-9BF8-65F07108A7E1}" destId="{D4D0C044-A17C-4065-876B-8A6C8B187DB9}" srcOrd="0" destOrd="0" presId="urn:microsoft.com/office/officeart/2005/8/layout/lProcess2"/>
    <dgm:cxn modelId="{D74C69F5-B253-4724-9C2D-DE2BFA929880}" type="presParOf" srcId="{D4D0C044-A17C-4065-876B-8A6C8B187DB9}" destId="{D0C8CAD4-90F6-4608-85F1-39A5AE8F47BC}" srcOrd="0" destOrd="0" presId="urn:microsoft.com/office/officeart/2005/8/layout/lProcess2"/>
    <dgm:cxn modelId="{AE6E5DE6-76FD-41F0-A603-B8318B84F3D4}" type="presParOf" srcId="{D4D0C044-A17C-4065-876B-8A6C8B187DB9}" destId="{0CCA6683-8E28-4CFD-A75C-8081CA7EB8A1}" srcOrd="1" destOrd="0" presId="urn:microsoft.com/office/officeart/2005/8/layout/lProcess2"/>
    <dgm:cxn modelId="{9E18E34D-D2C1-4121-B8BF-E1F8D6188A11}" type="presParOf" srcId="{D4D0C044-A17C-4065-876B-8A6C8B187DB9}" destId="{4D3C1FF4-C7A1-4319-BF3D-B1683926BA49}" srcOrd="2" destOrd="0" presId="urn:microsoft.com/office/officeart/2005/8/layout/lProcess2"/>
    <dgm:cxn modelId="{674562BB-D0F2-4203-BC4A-0C3E9588AF51}" type="presParOf" srcId="{4D3C1FF4-C7A1-4319-BF3D-B1683926BA49}" destId="{0283C9A1-1767-4AF1-B5CA-116BC1725E84}" srcOrd="0" destOrd="0" presId="urn:microsoft.com/office/officeart/2005/8/layout/lProcess2"/>
    <dgm:cxn modelId="{8FA2DD92-20BA-46E7-8211-803A5C50F88D}" type="presParOf" srcId="{0283C9A1-1767-4AF1-B5CA-116BC1725E84}" destId="{EFEF46F6-42BA-4CE8-8EBB-548876609560}" srcOrd="0" destOrd="0" presId="urn:microsoft.com/office/officeart/2005/8/layout/lProcess2"/>
    <dgm:cxn modelId="{07DE0BF8-A1C4-4DF7-9BE4-D052D38E60DE}" type="presParOf" srcId="{0283C9A1-1767-4AF1-B5CA-116BC1725E84}" destId="{E7BE2C70-0E82-4166-9630-DAEB6A775A86}" srcOrd="1" destOrd="0" presId="urn:microsoft.com/office/officeart/2005/8/layout/lProcess2"/>
    <dgm:cxn modelId="{F067195A-C757-4FC6-BA17-EB205CD777E9}" type="presParOf" srcId="{0283C9A1-1767-4AF1-B5CA-116BC1725E84}" destId="{1527D4A2-0060-4802-B71B-0406405A47C8}" srcOrd="2" destOrd="0" presId="urn:microsoft.com/office/officeart/2005/8/layout/lProcess2"/>
    <dgm:cxn modelId="{1AE34332-1F59-4CC7-B30D-AD26857B5A91}" type="presParOf" srcId="{4A026F65-1870-44DF-9BF8-65F07108A7E1}" destId="{136DA72E-7F04-478C-825E-F354D92355DD}" srcOrd="1" destOrd="0" presId="urn:microsoft.com/office/officeart/2005/8/layout/lProcess2"/>
    <dgm:cxn modelId="{58542CC4-65DA-433D-8035-1A2881627FB7}" type="presParOf" srcId="{4A026F65-1870-44DF-9BF8-65F07108A7E1}" destId="{0030F5C2-E88D-4A13-8307-F9988962FEA1}" srcOrd="2" destOrd="0" presId="urn:microsoft.com/office/officeart/2005/8/layout/lProcess2"/>
    <dgm:cxn modelId="{F36C810F-F7DE-4CCF-92CE-BFC91FD43E35}" type="presParOf" srcId="{0030F5C2-E88D-4A13-8307-F9988962FEA1}" destId="{6266A889-4846-4F83-9AB0-2C84E3E3153F}" srcOrd="0" destOrd="0" presId="urn:microsoft.com/office/officeart/2005/8/layout/lProcess2"/>
    <dgm:cxn modelId="{CA5C5C60-70BC-4172-87CF-1F20457266F3}" type="presParOf" srcId="{0030F5C2-E88D-4A13-8307-F9988962FEA1}" destId="{0C7C50FA-54DB-4782-A588-D2EB1B1C6343}" srcOrd="1" destOrd="0" presId="urn:microsoft.com/office/officeart/2005/8/layout/lProcess2"/>
    <dgm:cxn modelId="{5BA0812A-4AD4-4A08-8043-92856491F89A}" type="presParOf" srcId="{0030F5C2-E88D-4A13-8307-F9988962FEA1}" destId="{7A953F06-2EA3-421B-8476-6F56C853FCED}" srcOrd="2" destOrd="0" presId="urn:microsoft.com/office/officeart/2005/8/layout/lProcess2"/>
    <dgm:cxn modelId="{A5A63050-F3CB-4472-98C2-DF08357E5971}" type="presParOf" srcId="{7A953F06-2EA3-421B-8476-6F56C853FCED}" destId="{B1774BEB-7236-4DB7-B1AB-A7DF94EE0A67}" srcOrd="0" destOrd="0" presId="urn:microsoft.com/office/officeart/2005/8/layout/lProcess2"/>
    <dgm:cxn modelId="{D07B937E-E4BE-40E4-A62B-DF0E9720B7B2}" type="presParOf" srcId="{B1774BEB-7236-4DB7-B1AB-A7DF94EE0A67}" destId="{BED967A6-BEF4-4E85-81A8-0B53695F6228}" srcOrd="0" destOrd="0" presId="urn:microsoft.com/office/officeart/2005/8/layout/lProcess2"/>
    <dgm:cxn modelId="{35229576-210E-43E0-B4FE-AD24D0298F07}" type="presParOf" srcId="{B1774BEB-7236-4DB7-B1AB-A7DF94EE0A67}" destId="{7B104E53-150F-4442-BD67-F7BA5600CD0F}" srcOrd="1" destOrd="0" presId="urn:microsoft.com/office/officeart/2005/8/layout/lProcess2"/>
    <dgm:cxn modelId="{70CF50E2-6BF1-49E0-91EE-297F56D3EA6A}" type="presParOf" srcId="{B1774BEB-7236-4DB7-B1AB-A7DF94EE0A67}" destId="{8E655683-0940-4F51-9C39-F2613E75BF6F}" srcOrd="2" destOrd="0" presId="urn:microsoft.com/office/officeart/2005/8/layout/lProcess2"/>
    <dgm:cxn modelId="{5D0C4007-7871-4F11-8E2C-2DDEFA09A026}" type="presParOf" srcId="{4A026F65-1870-44DF-9BF8-65F07108A7E1}" destId="{A6B546A2-C6F5-4919-A3AF-94C9675B0955}" srcOrd="3" destOrd="0" presId="urn:microsoft.com/office/officeart/2005/8/layout/lProcess2"/>
    <dgm:cxn modelId="{49508426-50B3-460E-8AC6-CC294E6FA82E}" type="presParOf" srcId="{4A026F65-1870-44DF-9BF8-65F07108A7E1}" destId="{30EAF69A-810C-4227-8CF2-D979A57CD7AB}" srcOrd="4" destOrd="0" presId="urn:microsoft.com/office/officeart/2005/8/layout/lProcess2"/>
    <dgm:cxn modelId="{EBEC36BA-4A76-4C8D-8695-BB59BAEE9214}" type="presParOf" srcId="{30EAF69A-810C-4227-8CF2-D979A57CD7AB}" destId="{B6240D99-2912-42B2-AFC1-A97B5B175D23}" srcOrd="0" destOrd="0" presId="urn:microsoft.com/office/officeart/2005/8/layout/lProcess2"/>
    <dgm:cxn modelId="{55556AB4-ADC9-4494-8FB8-AB07966DD15B}" type="presParOf" srcId="{30EAF69A-810C-4227-8CF2-D979A57CD7AB}" destId="{0ADEEE48-3636-44B8-B8F3-72DF36A10319}" srcOrd="1" destOrd="0" presId="urn:microsoft.com/office/officeart/2005/8/layout/lProcess2"/>
    <dgm:cxn modelId="{9D8297FD-B7FF-434E-AF39-EE262B7E1E75}" type="presParOf" srcId="{30EAF69A-810C-4227-8CF2-D979A57CD7AB}" destId="{CA054922-41C4-4107-8C7D-3409DBB0BC7C}" srcOrd="2" destOrd="0" presId="urn:microsoft.com/office/officeart/2005/8/layout/lProcess2"/>
    <dgm:cxn modelId="{E02765E5-0C33-4A28-92AE-246DE9E56392}" type="presParOf" srcId="{CA054922-41C4-4107-8C7D-3409DBB0BC7C}" destId="{EC20E93C-18E6-4AE5-A2A6-15C54F69990C}" srcOrd="0" destOrd="0" presId="urn:microsoft.com/office/officeart/2005/8/layout/lProcess2"/>
    <dgm:cxn modelId="{87F7B209-A40A-4E90-A59C-B062480D3C02}" type="presParOf" srcId="{EC20E93C-18E6-4AE5-A2A6-15C54F69990C}" destId="{8C5774D0-C3DB-4D1E-99C5-A3A229D1329D}" srcOrd="0" destOrd="0" presId="urn:microsoft.com/office/officeart/2005/8/layout/lProcess2"/>
    <dgm:cxn modelId="{BA1D7823-ACCF-438C-8557-D8EB9C647A08}" type="presParOf" srcId="{EC20E93C-18E6-4AE5-A2A6-15C54F69990C}" destId="{97E0FC77-5E62-4ED4-A6F7-D63CEC7C2643}" srcOrd="1" destOrd="0" presId="urn:microsoft.com/office/officeart/2005/8/layout/lProcess2"/>
    <dgm:cxn modelId="{ADD26409-7B95-413C-8E00-2902C5E3B069}" type="presParOf" srcId="{EC20E93C-18E6-4AE5-A2A6-15C54F69990C}" destId="{5A393A38-52EB-4C99-8E35-DC46A76FE38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BD2AD-8ED8-4394-B531-89C56AAF093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5920252E-4445-478A-AEB1-B3029E9EC4EF}">
      <dgm:prSet phldrT="[Text]"/>
      <dgm:spPr bwMode="auto"/>
      <dgm:t>
        <a:bodyPr/>
        <a:lstStyle/>
        <a:p>
          <a:pPr>
            <a:defRPr/>
          </a:pPr>
          <a:r>
            <a:rPr lang="fr-FR"/>
            <a:t>Année N</a:t>
          </a:r>
        </a:p>
      </dgm:t>
    </dgm:pt>
    <dgm:pt modelId="{693AC71D-C78D-405A-A0F8-C16675D3B3D5}" type="par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377E124-967C-4B45-B2BE-F77EF05C3FF4}" type="sibTrans" cxnId="{35778048-EBFF-4158-BC03-566B37ADD86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5AF4E2E-2ECB-46B1-8957-2C2FFDE3B51F}">
      <dgm:prSet phldrT="[Text]"/>
      <dgm:spPr bwMode="auto"/>
      <dgm:t>
        <a:bodyPr/>
        <a:lstStyle/>
        <a:p>
          <a:pPr>
            <a:defRPr/>
          </a:pPr>
          <a:r>
            <a:rPr lang="fr-FR"/>
            <a:t>L3 SG</a:t>
          </a:r>
        </a:p>
      </dgm:t>
    </dgm:pt>
    <dgm:pt modelId="{1F3636DD-8EF4-41FA-A618-2F9B1B236D21}" type="par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0934064-D031-45AD-AEB5-D3BCC59C412E}" type="sibTrans" cxnId="{73589B78-6B66-4ECF-A1D4-E5C8772523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E55E7CA-73DA-49AF-9B6C-58EE934803AA}">
      <dgm:prSet phldrT="[Text]"/>
      <dgm:spPr bwMode="auto"/>
      <dgm:t>
        <a:bodyPr/>
        <a:lstStyle/>
        <a:p>
          <a:pPr>
            <a:defRPr/>
          </a:pPr>
          <a:r>
            <a:rPr lang="fr-FR"/>
            <a:t>L3 EGO</a:t>
          </a:r>
        </a:p>
      </dgm:t>
    </dgm:pt>
    <dgm:pt modelId="{2FF41920-AF9C-486E-88C0-A05A36C7B009}" type="par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E0344D4-5555-4ED9-A7F8-64C4C066D856}" type="sibTrans" cxnId="{1A240DF8-82C1-45A0-B7FF-52C42354B30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8F77B87-DBA0-4496-8D4E-73678C31C8A3}">
      <dgm:prSet phldrT="[Text]"/>
      <dgm:spPr bwMode="auto"/>
      <dgm:t>
        <a:bodyPr/>
        <a:lstStyle/>
        <a:p>
          <a:pPr>
            <a:defRPr/>
          </a:pPr>
          <a:r>
            <a:rPr lang="fr-FR"/>
            <a:t>Année N+1</a:t>
          </a:r>
        </a:p>
      </dgm:t>
    </dgm:pt>
    <dgm:pt modelId="{45252CC7-C2E4-48F1-B02B-04B88E30F76F}" type="par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4CB041-D020-4C17-B03E-5D9DC4B902D1}" type="sibTrans" cxnId="{63313278-2F64-4313-9CDF-8C5698FBE3C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FE734A7-FB50-4AB7-BAAF-CD59501F1AC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Assidu IMBA  à l’Université de Chongqing(1</a:t>
          </a:r>
          <a:r>
            <a:rPr lang="fr-FR" baseline="30000">
              <a:latin typeface="Arial"/>
              <a:ea typeface="ヒラギノ角ゴ Pro W3"/>
            </a:rPr>
            <a:t>ère</a:t>
          </a:r>
          <a:r>
            <a:rPr lang="fr-FR">
              <a:latin typeface="Arial"/>
              <a:ea typeface="ヒラギノ角ゴ Pro W3"/>
            </a:rPr>
            <a:t> année)</a:t>
          </a:r>
          <a:endParaRPr/>
        </a:p>
        <a:p>
          <a:pPr>
            <a:defRPr/>
          </a:pPr>
          <a:r>
            <a:rPr lang="fr-FR">
              <a:latin typeface="Arial"/>
              <a:ea typeface="ヒラギノ角ゴ Pro W3"/>
            </a:rPr>
            <a:t>Dans le cadre d’une césure</a:t>
          </a:r>
          <a:endParaRPr lang="fr-FR"/>
        </a:p>
      </dgm:t>
    </dgm:pt>
    <dgm:pt modelId="{C231072A-0A0B-4BC6-A2E5-E7E91D71F59A}" type="par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D7659DF-7EEA-483A-8B5A-909639BE930F}" type="sibTrans" cxnId="{83659503-A3EA-42E3-9DDF-8C4951E1B67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C29D79-106F-4674-A064-B85BC3EE8A77}">
      <dgm:prSet phldrT="[Text]"/>
      <dgm:spPr bwMode="auto"/>
      <dgm:t>
        <a:bodyPr/>
        <a:lstStyle/>
        <a:p>
          <a:pPr>
            <a:defRPr/>
          </a:pPr>
          <a:r>
            <a:rPr lang="fr-FR">
              <a:latin typeface="Arial"/>
              <a:ea typeface="ヒラギノ角ゴ Pro W3"/>
            </a:rPr>
            <a:t>Inscription: dans le master MSI, EAM , MRH mais césure</a:t>
          </a:r>
          <a:endParaRPr lang="fr-FR"/>
        </a:p>
      </dgm:t>
    </dgm:pt>
    <dgm:pt modelId="{82ADFD73-69E2-427A-812F-9955C1B6ABB9}" type="par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99D320-B0FE-4A81-9650-ADEA7CCF02D2}" type="sibTrans" cxnId="{D115FBE9-19B4-42C6-B758-60563C0359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FFC27FC-6828-4092-8602-1C5691C4CA9A}">
      <dgm:prSet phldrT="[Text]"/>
      <dgm:spPr bwMode="auto"/>
      <dgm:t>
        <a:bodyPr/>
        <a:lstStyle/>
        <a:p>
          <a:pPr>
            <a:defRPr/>
          </a:pPr>
          <a:r>
            <a:rPr lang="fr-FR"/>
            <a:t>Année N+2</a:t>
          </a:r>
        </a:p>
      </dgm:t>
    </dgm:pt>
    <dgm:pt modelId="{66605C01-4934-4571-A1D1-00E3D6326B53}" type="par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B355EBC-1849-4D07-93E5-F25EB33E209D}" type="sibTrans" cxnId="{338756F2-FC96-4018-A9E8-DE26FB23D4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B774BBB-DDB3-486A-95FC-C598B935B607}">
      <dgm:prSet phldrT="[Text]"/>
      <dgm:spPr bwMode="auto"/>
      <dgm:t>
        <a:bodyPr/>
        <a:lstStyle/>
        <a:p>
          <a:pPr>
            <a:defRPr/>
          </a:pPr>
          <a:r>
            <a:rPr lang="fr-FR"/>
            <a:t>M1 MSI, EAM, MRH ou autre </a:t>
          </a:r>
        </a:p>
      </dgm:t>
    </dgm:pt>
    <dgm:pt modelId="{F5B04157-BB0D-484E-9F7F-4082077FD4DD}" type="sibTrans" cxnId="{118D2F94-CA3A-4ACF-8722-B96D9EE816C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C3D49D7-003F-47CC-94C8-9B0C022EF681}" type="parTrans" cxnId="{118D2F94-CA3A-4ACF-8722-B96D9EE816C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026F65-1870-44DF-9BF8-65F07108A7E1}" type="pres">
      <dgm:prSet presAssocID="{0A9BD2AD-8ED8-4394-B531-89C56AAF0932}" presName="theList" presStyleCnt="0">
        <dgm:presLayoutVars>
          <dgm:dir/>
          <dgm:animLvl val="lvl"/>
          <dgm:resizeHandles val="exact"/>
        </dgm:presLayoutVars>
      </dgm:prSet>
      <dgm:spPr bwMode="auto"/>
    </dgm:pt>
    <dgm:pt modelId="{D4D0C044-A17C-4065-876B-8A6C8B187DB9}" type="pres">
      <dgm:prSet presAssocID="{5920252E-4445-478A-AEB1-B3029E9EC4EF}" presName="compNode" presStyleCnt="0"/>
      <dgm:spPr bwMode="auto"/>
    </dgm:pt>
    <dgm:pt modelId="{D0C8CAD4-90F6-4608-85F1-39A5AE8F47BC}" type="pres">
      <dgm:prSet presAssocID="{5920252E-4445-478A-AEB1-B3029E9EC4EF}" presName="aNode" presStyleLbl="bgShp" presStyleIdx="0" presStyleCnt="3" custScaleX="34289" custLinFactNeighborX="1209" custLinFactNeighborY="-1062"/>
      <dgm:spPr bwMode="auto"/>
    </dgm:pt>
    <dgm:pt modelId="{0CCA6683-8E28-4CFD-A75C-8081CA7EB8A1}" type="pres">
      <dgm:prSet presAssocID="{5920252E-4445-478A-AEB1-B3029E9EC4EF}" presName="textNode" presStyleLbl="bgShp" presStyleIdx="0" presStyleCnt="3"/>
      <dgm:spPr bwMode="auto"/>
    </dgm:pt>
    <dgm:pt modelId="{4D3C1FF4-C7A1-4319-BF3D-B1683926BA49}" type="pres">
      <dgm:prSet presAssocID="{5920252E-4445-478A-AEB1-B3029E9EC4EF}" presName="compChildNode" presStyleCnt="0"/>
      <dgm:spPr bwMode="auto"/>
    </dgm:pt>
    <dgm:pt modelId="{0283C9A1-1767-4AF1-B5CA-116BC1725E84}" type="pres">
      <dgm:prSet presAssocID="{5920252E-4445-478A-AEB1-B3029E9EC4EF}" presName="theInnerList" presStyleCnt="0"/>
      <dgm:spPr bwMode="auto"/>
    </dgm:pt>
    <dgm:pt modelId="{EFEF46F6-42BA-4CE8-8EBB-548876609560}" type="pres">
      <dgm:prSet presAssocID="{75AF4E2E-2ECB-46B1-8957-2C2FFDE3B51F}" presName="childNode" presStyleLbl="node1" presStyleIdx="0" presStyleCnt="5" custScaleX="35355" custScaleY="35375" custLinFactNeighborX="2815" custLinFactNeighborY="-1803">
        <dgm:presLayoutVars>
          <dgm:bulletEnabled val="1"/>
        </dgm:presLayoutVars>
      </dgm:prSet>
      <dgm:spPr bwMode="auto"/>
    </dgm:pt>
    <dgm:pt modelId="{E7BE2C70-0E82-4166-9630-DAEB6A775A86}" type="pres">
      <dgm:prSet presAssocID="{75AF4E2E-2ECB-46B1-8957-2C2FFDE3B51F}" presName="aSpace2" presStyleCnt="0"/>
      <dgm:spPr bwMode="auto"/>
    </dgm:pt>
    <dgm:pt modelId="{1527D4A2-0060-4802-B71B-0406405A47C8}" type="pres">
      <dgm:prSet presAssocID="{3E55E7CA-73DA-49AF-9B6C-58EE934803AA}" presName="childNode" presStyleLbl="node1" presStyleIdx="1" presStyleCnt="5" custScaleX="35947" custScaleY="37683" custLinFactNeighborX="2827" custLinFactNeighborY="-23065">
        <dgm:presLayoutVars>
          <dgm:bulletEnabled val="1"/>
        </dgm:presLayoutVars>
      </dgm:prSet>
      <dgm:spPr bwMode="auto"/>
    </dgm:pt>
    <dgm:pt modelId="{136DA72E-7F04-478C-825E-F354D92355DD}" type="pres">
      <dgm:prSet presAssocID="{5920252E-4445-478A-AEB1-B3029E9EC4EF}" presName="aSpace" presStyleCnt="0"/>
      <dgm:spPr bwMode="auto"/>
    </dgm:pt>
    <dgm:pt modelId="{0030F5C2-E88D-4A13-8307-F9988962FEA1}" type="pres">
      <dgm:prSet presAssocID="{98F77B87-DBA0-4496-8D4E-73678C31C8A3}" presName="compNode" presStyleCnt="0"/>
      <dgm:spPr bwMode="auto"/>
    </dgm:pt>
    <dgm:pt modelId="{6266A889-4846-4F83-9AB0-2C84E3E3153F}" type="pres">
      <dgm:prSet presAssocID="{98F77B87-DBA0-4496-8D4E-73678C31C8A3}" presName="aNode" presStyleLbl="bgShp" presStyleIdx="1" presStyleCnt="3" custScaleX="34694" custLinFactNeighborX="-2321" custLinFactNeighborY="-133"/>
      <dgm:spPr bwMode="auto"/>
    </dgm:pt>
    <dgm:pt modelId="{0C7C50FA-54DB-4782-A588-D2EB1B1C6343}" type="pres">
      <dgm:prSet presAssocID="{98F77B87-DBA0-4496-8D4E-73678C31C8A3}" presName="textNode" presStyleLbl="bgShp" presStyleIdx="1" presStyleCnt="3"/>
      <dgm:spPr bwMode="auto"/>
    </dgm:pt>
    <dgm:pt modelId="{7A953F06-2EA3-421B-8476-6F56C853FCED}" type="pres">
      <dgm:prSet presAssocID="{98F77B87-DBA0-4496-8D4E-73678C31C8A3}" presName="compChildNode" presStyleCnt="0"/>
      <dgm:spPr bwMode="auto"/>
    </dgm:pt>
    <dgm:pt modelId="{B1774BEB-7236-4DB7-B1AB-A7DF94EE0A67}" type="pres">
      <dgm:prSet presAssocID="{98F77B87-DBA0-4496-8D4E-73678C31C8A3}" presName="theInnerList" presStyleCnt="0"/>
      <dgm:spPr bwMode="auto"/>
    </dgm:pt>
    <dgm:pt modelId="{BED967A6-BEF4-4E85-81A8-0B53695F6228}" type="pres">
      <dgm:prSet presAssocID="{2FE734A7-FB50-4AB7-BAAF-CD59501F1AC7}" presName="childNode" presStyleLbl="node1" presStyleIdx="2" presStyleCnt="5" custScaleX="39977" custScaleY="30473" custLinFactNeighborX="-2528" custLinFactNeighborY="-10776">
        <dgm:presLayoutVars>
          <dgm:bulletEnabled val="1"/>
        </dgm:presLayoutVars>
      </dgm:prSet>
      <dgm:spPr bwMode="auto"/>
    </dgm:pt>
    <dgm:pt modelId="{7B104E53-150F-4442-BD67-F7BA5600CD0F}" type="pres">
      <dgm:prSet presAssocID="{2FE734A7-FB50-4AB7-BAAF-CD59501F1AC7}" presName="aSpace2" presStyleCnt="0"/>
      <dgm:spPr bwMode="auto"/>
    </dgm:pt>
    <dgm:pt modelId="{8E655683-0940-4F51-9C39-F2613E75BF6F}" type="pres">
      <dgm:prSet presAssocID="{EEC29D79-106F-4674-A064-B85BC3EE8A77}" presName="childNode" presStyleLbl="node1" presStyleIdx="3" presStyleCnt="5" custScaleX="37815" custScaleY="31017" custLinFactNeighborX="-2224" custLinFactNeighborY="-37473">
        <dgm:presLayoutVars>
          <dgm:bulletEnabled val="1"/>
        </dgm:presLayoutVars>
      </dgm:prSet>
      <dgm:spPr bwMode="auto"/>
    </dgm:pt>
    <dgm:pt modelId="{A6B546A2-C6F5-4919-A3AF-94C9675B0955}" type="pres">
      <dgm:prSet presAssocID="{98F77B87-DBA0-4496-8D4E-73678C31C8A3}" presName="aSpace" presStyleCnt="0"/>
      <dgm:spPr bwMode="auto"/>
    </dgm:pt>
    <dgm:pt modelId="{30EAF69A-810C-4227-8CF2-D979A57CD7AB}" type="pres">
      <dgm:prSet presAssocID="{1FFC27FC-6828-4092-8602-1C5691C4CA9A}" presName="compNode" presStyleCnt="0"/>
      <dgm:spPr bwMode="auto"/>
    </dgm:pt>
    <dgm:pt modelId="{B6240D99-2912-42B2-AFC1-A97B5B175D23}" type="pres">
      <dgm:prSet presAssocID="{1FFC27FC-6828-4092-8602-1C5691C4CA9A}" presName="aNode" presStyleLbl="bgShp" presStyleIdx="2" presStyleCnt="3" custScaleX="33721" custScaleY="100000" custLinFactNeighborX="-5013" custLinFactNeighborY="-2305"/>
      <dgm:spPr bwMode="auto"/>
    </dgm:pt>
    <dgm:pt modelId="{0ADEEE48-3636-44B8-B8F3-72DF36A10319}" type="pres">
      <dgm:prSet presAssocID="{1FFC27FC-6828-4092-8602-1C5691C4CA9A}" presName="textNode" presStyleLbl="bgShp" presStyleIdx="2" presStyleCnt="3"/>
      <dgm:spPr bwMode="auto"/>
    </dgm:pt>
    <dgm:pt modelId="{CA054922-41C4-4107-8C7D-3409DBB0BC7C}" type="pres">
      <dgm:prSet presAssocID="{1FFC27FC-6828-4092-8602-1C5691C4CA9A}" presName="compChildNode" presStyleCnt="0"/>
      <dgm:spPr bwMode="auto"/>
    </dgm:pt>
    <dgm:pt modelId="{EC20E93C-18E6-4AE5-A2A6-15C54F69990C}" type="pres">
      <dgm:prSet presAssocID="{1FFC27FC-6828-4092-8602-1C5691C4CA9A}" presName="theInnerList" presStyleCnt="0"/>
      <dgm:spPr bwMode="auto"/>
    </dgm:pt>
    <dgm:pt modelId="{5A393A38-52EB-4C99-8E35-DC46A76FE38B}" type="pres">
      <dgm:prSet presAssocID="{AB774BBB-DDB3-486A-95FC-C598B935B607}" presName="childNode" presStyleLbl="node1" presStyleIdx="4" presStyleCnt="5" custScaleX="33639" custScaleY="37239" custLinFactNeighborX="-7755" custLinFactNeighborY="-12541">
        <dgm:presLayoutVars>
          <dgm:bulletEnabled val="1"/>
        </dgm:presLayoutVars>
      </dgm:prSet>
      <dgm:spPr bwMode="auto"/>
    </dgm:pt>
  </dgm:ptLst>
  <dgm:cxnLst>
    <dgm:cxn modelId="{83659503-A3EA-42E3-9DDF-8C4951E1B671}" srcId="{98F77B87-DBA0-4496-8D4E-73678C31C8A3}" destId="{2FE734A7-FB50-4AB7-BAAF-CD59501F1AC7}" srcOrd="0" destOrd="0" parTransId="{C231072A-0A0B-4BC6-A2E5-E7E91D71F59A}" sibTransId="{BD7659DF-7EEA-483A-8B5A-909639BE930F}"/>
    <dgm:cxn modelId="{ED134406-F4C5-44E9-8C8A-C3C9E797BDC0}" type="presOf" srcId="{75AF4E2E-2ECB-46B1-8957-2C2FFDE3B51F}" destId="{EFEF46F6-42BA-4CE8-8EBB-548876609560}" srcOrd="0" destOrd="0" presId="urn:microsoft.com/office/officeart/2005/8/layout/lProcess2"/>
    <dgm:cxn modelId="{9B394514-1A49-4512-923C-9CFABBA739A5}" type="presOf" srcId="{AB774BBB-DDB3-486A-95FC-C598B935B607}" destId="{5A393A38-52EB-4C99-8E35-DC46A76FE38B}" srcOrd="0" destOrd="0" presId="urn:microsoft.com/office/officeart/2005/8/layout/lProcess2"/>
    <dgm:cxn modelId="{A9CF7C2D-2E2E-47C5-ADD6-5C52FD208ECE}" type="presOf" srcId="{1FFC27FC-6828-4092-8602-1C5691C4CA9A}" destId="{0ADEEE48-3636-44B8-B8F3-72DF36A10319}" srcOrd="1" destOrd="0" presId="urn:microsoft.com/office/officeart/2005/8/layout/lProcess2"/>
    <dgm:cxn modelId="{0C140432-5C62-4CE0-B63C-026C095E6681}" type="presOf" srcId="{2FE734A7-FB50-4AB7-BAAF-CD59501F1AC7}" destId="{BED967A6-BEF4-4E85-81A8-0B53695F6228}" srcOrd="0" destOrd="0" presId="urn:microsoft.com/office/officeart/2005/8/layout/lProcess2"/>
    <dgm:cxn modelId="{35778048-EBFF-4158-BC03-566B37ADD865}" srcId="{0A9BD2AD-8ED8-4394-B531-89C56AAF0932}" destId="{5920252E-4445-478A-AEB1-B3029E9EC4EF}" srcOrd="0" destOrd="0" parTransId="{693AC71D-C78D-405A-A0F8-C16675D3B3D5}" sibTransId="{E377E124-967C-4B45-B2BE-F77EF05C3FF4}"/>
    <dgm:cxn modelId="{63313278-2F64-4313-9CDF-8C5698FBE3C3}" srcId="{0A9BD2AD-8ED8-4394-B531-89C56AAF0932}" destId="{98F77B87-DBA0-4496-8D4E-73678C31C8A3}" srcOrd="1" destOrd="0" parTransId="{45252CC7-C2E4-48F1-B02B-04B88E30F76F}" sibTransId="{2C4CB041-D020-4C17-B03E-5D9DC4B902D1}"/>
    <dgm:cxn modelId="{73589B78-6B66-4ECF-A1D4-E5C877252306}" srcId="{5920252E-4445-478A-AEB1-B3029E9EC4EF}" destId="{75AF4E2E-2ECB-46B1-8957-2C2FFDE3B51F}" srcOrd="0" destOrd="0" parTransId="{1F3636DD-8EF4-41FA-A618-2F9B1B236D21}" sibTransId="{60934064-D031-45AD-AEB5-D3BCC59C412E}"/>
    <dgm:cxn modelId="{6E153B90-AAB1-4E2D-949A-97E56B35A01B}" type="presOf" srcId="{98F77B87-DBA0-4496-8D4E-73678C31C8A3}" destId="{0C7C50FA-54DB-4782-A588-D2EB1B1C6343}" srcOrd="1" destOrd="0" presId="urn:microsoft.com/office/officeart/2005/8/layout/lProcess2"/>
    <dgm:cxn modelId="{118D2F94-CA3A-4ACF-8722-B96D9EE816CF}" srcId="{1FFC27FC-6828-4092-8602-1C5691C4CA9A}" destId="{AB774BBB-DDB3-486A-95FC-C598B935B607}" srcOrd="0" destOrd="0" parTransId="{2C3D49D7-003F-47CC-94C8-9B0C022EF681}" sibTransId="{F5B04157-BB0D-484E-9F7F-4082077FD4DD}"/>
    <dgm:cxn modelId="{B3D4C6BD-98D5-4B22-90EE-B5100726C6F4}" type="presOf" srcId="{3E55E7CA-73DA-49AF-9B6C-58EE934803AA}" destId="{1527D4A2-0060-4802-B71B-0406405A47C8}" srcOrd="0" destOrd="0" presId="urn:microsoft.com/office/officeart/2005/8/layout/lProcess2"/>
    <dgm:cxn modelId="{D0A429C6-F6F2-43BA-B1A9-A8650C249FE0}" type="presOf" srcId="{5920252E-4445-478A-AEB1-B3029E9EC4EF}" destId="{0CCA6683-8E28-4CFD-A75C-8081CA7EB8A1}" srcOrd="1" destOrd="0" presId="urn:microsoft.com/office/officeart/2005/8/layout/lProcess2"/>
    <dgm:cxn modelId="{6D9996D5-E68D-4270-A665-F14B67D9A2CB}" type="presOf" srcId="{98F77B87-DBA0-4496-8D4E-73678C31C8A3}" destId="{6266A889-4846-4F83-9AB0-2C84E3E3153F}" srcOrd="0" destOrd="0" presId="urn:microsoft.com/office/officeart/2005/8/layout/lProcess2"/>
    <dgm:cxn modelId="{ABD494E7-CBEE-4EEC-9069-C26DBC6E052A}" type="presOf" srcId="{1FFC27FC-6828-4092-8602-1C5691C4CA9A}" destId="{B6240D99-2912-42B2-AFC1-A97B5B175D23}" srcOrd="0" destOrd="0" presId="urn:microsoft.com/office/officeart/2005/8/layout/lProcess2"/>
    <dgm:cxn modelId="{D115FBE9-19B4-42C6-B758-60563C035985}" srcId="{98F77B87-DBA0-4496-8D4E-73678C31C8A3}" destId="{EEC29D79-106F-4674-A064-B85BC3EE8A77}" srcOrd="1" destOrd="0" parTransId="{82ADFD73-69E2-427A-812F-9955C1B6ABB9}" sibTransId="{EE99D320-B0FE-4A81-9650-ADEA7CCF02D2}"/>
    <dgm:cxn modelId="{1021FBEA-F2B4-448F-BDB9-33D8E36C3D62}" type="presOf" srcId="{0A9BD2AD-8ED8-4394-B531-89C56AAF0932}" destId="{4A026F65-1870-44DF-9BF8-65F07108A7E1}" srcOrd="0" destOrd="0" presId="urn:microsoft.com/office/officeart/2005/8/layout/lProcess2"/>
    <dgm:cxn modelId="{2CE702EC-9600-411B-82E6-6221B0C128C3}" type="presOf" srcId="{EEC29D79-106F-4674-A064-B85BC3EE8A77}" destId="{8E655683-0940-4F51-9C39-F2613E75BF6F}" srcOrd="0" destOrd="0" presId="urn:microsoft.com/office/officeart/2005/8/layout/lProcess2"/>
    <dgm:cxn modelId="{338756F2-FC96-4018-A9E8-DE26FB23D40F}" srcId="{0A9BD2AD-8ED8-4394-B531-89C56AAF0932}" destId="{1FFC27FC-6828-4092-8602-1C5691C4CA9A}" srcOrd="2" destOrd="0" parTransId="{66605C01-4934-4571-A1D1-00E3D6326B53}" sibTransId="{5B355EBC-1849-4D07-93E5-F25EB33E209D}"/>
    <dgm:cxn modelId="{A6A226F6-B872-40EA-921C-C246434BA4D8}" type="presOf" srcId="{5920252E-4445-478A-AEB1-B3029E9EC4EF}" destId="{D0C8CAD4-90F6-4608-85F1-39A5AE8F47BC}" srcOrd="0" destOrd="0" presId="urn:microsoft.com/office/officeart/2005/8/layout/lProcess2"/>
    <dgm:cxn modelId="{1A240DF8-82C1-45A0-B7FF-52C42354B302}" srcId="{5920252E-4445-478A-AEB1-B3029E9EC4EF}" destId="{3E55E7CA-73DA-49AF-9B6C-58EE934803AA}" srcOrd="1" destOrd="0" parTransId="{2FF41920-AF9C-486E-88C0-A05A36C7B009}" sibTransId="{AE0344D4-5555-4ED9-A7F8-64C4C066D856}"/>
    <dgm:cxn modelId="{02E5C7F4-1C87-43A4-82E8-E8B5AB1735C4}" type="presParOf" srcId="{4A026F65-1870-44DF-9BF8-65F07108A7E1}" destId="{D4D0C044-A17C-4065-876B-8A6C8B187DB9}" srcOrd="0" destOrd="0" presId="urn:microsoft.com/office/officeart/2005/8/layout/lProcess2"/>
    <dgm:cxn modelId="{A7B13FE8-3FE4-407A-A5F4-0CB3007E685E}" type="presParOf" srcId="{D4D0C044-A17C-4065-876B-8A6C8B187DB9}" destId="{D0C8CAD4-90F6-4608-85F1-39A5AE8F47BC}" srcOrd="0" destOrd="0" presId="urn:microsoft.com/office/officeart/2005/8/layout/lProcess2"/>
    <dgm:cxn modelId="{892C88FE-A870-4C12-9F97-3E96BF5EC9D9}" type="presParOf" srcId="{D4D0C044-A17C-4065-876B-8A6C8B187DB9}" destId="{0CCA6683-8E28-4CFD-A75C-8081CA7EB8A1}" srcOrd="1" destOrd="0" presId="urn:microsoft.com/office/officeart/2005/8/layout/lProcess2"/>
    <dgm:cxn modelId="{2B5EB759-4020-4234-8026-DF4655DD9F7D}" type="presParOf" srcId="{D4D0C044-A17C-4065-876B-8A6C8B187DB9}" destId="{4D3C1FF4-C7A1-4319-BF3D-B1683926BA49}" srcOrd="2" destOrd="0" presId="urn:microsoft.com/office/officeart/2005/8/layout/lProcess2"/>
    <dgm:cxn modelId="{79C2671B-F701-43A0-966F-2130608DF8BB}" type="presParOf" srcId="{4D3C1FF4-C7A1-4319-BF3D-B1683926BA49}" destId="{0283C9A1-1767-4AF1-B5CA-116BC1725E84}" srcOrd="0" destOrd="0" presId="urn:microsoft.com/office/officeart/2005/8/layout/lProcess2"/>
    <dgm:cxn modelId="{DFD03DD6-22B5-4530-9211-FC5C4733EA15}" type="presParOf" srcId="{0283C9A1-1767-4AF1-B5CA-116BC1725E84}" destId="{EFEF46F6-42BA-4CE8-8EBB-548876609560}" srcOrd="0" destOrd="0" presId="urn:microsoft.com/office/officeart/2005/8/layout/lProcess2"/>
    <dgm:cxn modelId="{26BD71C8-3BA8-46A5-A1F6-B30BEE01A5FF}" type="presParOf" srcId="{0283C9A1-1767-4AF1-B5CA-116BC1725E84}" destId="{E7BE2C70-0E82-4166-9630-DAEB6A775A86}" srcOrd="1" destOrd="0" presId="urn:microsoft.com/office/officeart/2005/8/layout/lProcess2"/>
    <dgm:cxn modelId="{7F405E7E-69D0-453D-BCEA-E3E2294634DE}" type="presParOf" srcId="{0283C9A1-1767-4AF1-B5CA-116BC1725E84}" destId="{1527D4A2-0060-4802-B71B-0406405A47C8}" srcOrd="2" destOrd="0" presId="urn:microsoft.com/office/officeart/2005/8/layout/lProcess2"/>
    <dgm:cxn modelId="{4CFE71A5-40D0-4932-A274-0A6F92B98C6D}" type="presParOf" srcId="{4A026F65-1870-44DF-9BF8-65F07108A7E1}" destId="{136DA72E-7F04-478C-825E-F354D92355DD}" srcOrd="1" destOrd="0" presId="urn:microsoft.com/office/officeart/2005/8/layout/lProcess2"/>
    <dgm:cxn modelId="{5310C073-2AD9-4FA8-9ED0-63F6D9A21181}" type="presParOf" srcId="{4A026F65-1870-44DF-9BF8-65F07108A7E1}" destId="{0030F5C2-E88D-4A13-8307-F9988962FEA1}" srcOrd="2" destOrd="0" presId="urn:microsoft.com/office/officeart/2005/8/layout/lProcess2"/>
    <dgm:cxn modelId="{9AE79FC7-D452-474E-9704-BA14DEAB1F26}" type="presParOf" srcId="{0030F5C2-E88D-4A13-8307-F9988962FEA1}" destId="{6266A889-4846-4F83-9AB0-2C84E3E3153F}" srcOrd="0" destOrd="0" presId="urn:microsoft.com/office/officeart/2005/8/layout/lProcess2"/>
    <dgm:cxn modelId="{DB414DE0-58C4-4D2F-AE7C-9DDA3611EDA3}" type="presParOf" srcId="{0030F5C2-E88D-4A13-8307-F9988962FEA1}" destId="{0C7C50FA-54DB-4782-A588-D2EB1B1C6343}" srcOrd="1" destOrd="0" presId="urn:microsoft.com/office/officeart/2005/8/layout/lProcess2"/>
    <dgm:cxn modelId="{FD0939A6-79C0-4A9C-8EEB-15E218E37ADC}" type="presParOf" srcId="{0030F5C2-E88D-4A13-8307-F9988962FEA1}" destId="{7A953F06-2EA3-421B-8476-6F56C853FCED}" srcOrd="2" destOrd="0" presId="urn:microsoft.com/office/officeart/2005/8/layout/lProcess2"/>
    <dgm:cxn modelId="{5F39B14B-28F7-4968-B204-E7C89E8B347C}" type="presParOf" srcId="{7A953F06-2EA3-421B-8476-6F56C853FCED}" destId="{B1774BEB-7236-4DB7-B1AB-A7DF94EE0A67}" srcOrd="0" destOrd="0" presId="urn:microsoft.com/office/officeart/2005/8/layout/lProcess2"/>
    <dgm:cxn modelId="{BFD6EE4B-5E52-4E11-B14A-2F34931D49BF}" type="presParOf" srcId="{B1774BEB-7236-4DB7-B1AB-A7DF94EE0A67}" destId="{BED967A6-BEF4-4E85-81A8-0B53695F6228}" srcOrd="0" destOrd="0" presId="urn:microsoft.com/office/officeart/2005/8/layout/lProcess2"/>
    <dgm:cxn modelId="{6764EB3D-A96E-4664-A087-D6AF492D8079}" type="presParOf" srcId="{B1774BEB-7236-4DB7-B1AB-A7DF94EE0A67}" destId="{7B104E53-150F-4442-BD67-F7BA5600CD0F}" srcOrd="1" destOrd="0" presId="urn:microsoft.com/office/officeart/2005/8/layout/lProcess2"/>
    <dgm:cxn modelId="{FBEB0F7E-889D-4A1C-9C57-D5C82A53EBA5}" type="presParOf" srcId="{B1774BEB-7236-4DB7-B1AB-A7DF94EE0A67}" destId="{8E655683-0940-4F51-9C39-F2613E75BF6F}" srcOrd="2" destOrd="0" presId="urn:microsoft.com/office/officeart/2005/8/layout/lProcess2"/>
    <dgm:cxn modelId="{3CC80266-9E46-44F3-BA4F-78BE2477836C}" type="presParOf" srcId="{4A026F65-1870-44DF-9BF8-65F07108A7E1}" destId="{A6B546A2-C6F5-4919-A3AF-94C9675B0955}" srcOrd="3" destOrd="0" presId="urn:microsoft.com/office/officeart/2005/8/layout/lProcess2"/>
    <dgm:cxn modelId="{2107C11F-09FF-44F6-BF6D-CBD958AB404C}" type="presParOf" srcId="{4A026F65-1870-44DF-9BF8-65F07108A7E1}" destId="{30EAF69A-810C-4227-8CF2-D979A57CD7AB}" srcOrd="4" destOrd="0" presId="urn:microsoft.com/office/officeart/2005/8/layout/lProcess2"/>
    <dgm:cxn modelId="{5B224EAD-FEBA-4A63-8C45-236A31CFA70F}" type="presParOf" srcId="{30EAF69A-810C-4227-8CF2-D979A57CD7AB}" destId="{B6240D99-2912-42B2-AFC1-A97B5B175D23}" srcOrd="0" destOrd="0" presId="urn:microsoft.com/office/officeart/2005/8/layout/lProcess2"/>
    <dgm:cxn modelId="{73DDAEE2-4655-4BD3-A225-A3E8341A0EAC}" type="presParOf" srcId="{30EAF69A-810C-4227-8CF2-D979A57CD7AB}" destId="{0ADEEE48-3636-44B8-B8F3-72DF36A10319}" srcOrd="1" destOrd="0" presId="urn:microsoft.com/office/officeart/2005/8/layout/lProcess2"/>
    <dgm:cxn modelId="{4DB78866-8EFE-41E6-B13B-AFA3D3E16B0C}" type="presParOf" srcId="{30EAF69A-810C-4227-8CF2-D979A57CD7AB}" destId="{CA054922-41C4-4107-8C7D-3409DBB0BC7C}" srcOrd="2" destOrd="0" presId="urn:microsoft.com/office/officeart/2005/8/layout/lProcess2"/>
    <dgm:cxn modelId="{5A085699-BA53-42FE-95A6-CA56AFAF3219}" type="presParOf" srcId="{CA054922-41C4-4107-8C7D-3409DBB0BC7C}" destId="{EC20E93C-18E6-4AE5-A2A6-15C54F69990C}" srcOrd="0" destOrd="0" presId="urn:microsoft.com/office/officeart/2005/8/layout/lProcess2"/>
    <dgm:cxn modelId="{27D0C8F9-C585-4F9B-9DE0-77A560E98CF5}" type="presParOf" srcId="{EC20E93C-18E6-4AE5-A2A6-15C54F69990C}" destId="{5A393A38-52EB-4C99-8E35-DC46A76FE3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8CAD4-90F6-4608-85F1-39A5AE8F47BC}">
      <dsp:nvSpPr>
        <dsp:cNvPr id="0" name=""/>
        <dsp:cNvSpPr/>
      </dsp:nvSpPr>
      <dsp:spPr bwMode="auto">
        <a:xfrm>
          <a:off x="79681" y="0"/>
          <a:ext cx="2142389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</a:t>
          </a:r>
        </a:p>
      </dsp:txBody>
      <dsp:txXfrm>
        <a:off x="79681" y="0"/>
        <a:ext cx="2142389" cy="1188096"/>
      </dsp:txXfrm>
    </dsp:sp>
    <dsp:sp modelId="{EFEF46F6-42BA-4CE8-8EBB-548876609560}">
      <dsp:nvSpPr>
        <dsp:cNvPr id="0" name=""/>
        <dsp:cNvSpPr/>
      </dsp:nvSpPr>
      <dsp:spPr bwMode="auto">
        <a:xfrm>
          <a:off x="332445" y="1329711"/>
          <a:ext cx="1767195" cy="910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L3 SG</a:t>
          </a:r>
        </a:p>
      </dsp:txBody>
      <dsp:txXfrm>
        <a:off x="359116" y="1356382"/>
        <a:ext cx="1713853" cy="857284"/>
      </dsp:txXfrm>
    </dsp:sp>
    <dsp:sp modelId="{1527D4A2-0060-4802-B71B-0406405A47C8}">
      <dsp:nvSpPr>
        <dsp:cNvPr id="0" name=""/>
        <dsp:cNvSpPr/>
      </dsp:nvSpPr>
      <dsp:spPr bwMode="auto">
        <a:xfrm>
          <a:off x="318249" y="2552164"/>
          <a:ext cx="1796785" cy="9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L3 EGO</a:t>
          </a:r>
        </a:p>
      </dsp:txBody>
      <dsp:txXfrm>
        <a:off x="346660" y="2580575"/>
        <a:ext cx="1739963" cy="913216"/>
      </dsp:txXfrm>
    </dsp:sp>
    <dsp:sp modelId="{6266A889-4846-4F83-9AB0-2C84E3E3153F}">
      <dsp:nvSpPr>
        <dsp:cNvPr id="0" name=""/>
        <dsp:cNvSpPr/>
      </dsp:nvSpPr>
      <dsp:spPr bwMode="auto">
        <a:xfrm>
          <a:off x="2470117" y="0"/>
          <a:ext cx="2167694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N+1</a:t>
          </a:r>
        </a:p>
      </dsp:txBody>
      <dsp:txXfrm>
        <a:off x="2470117" y="0"/>
        <a:ext cx="2167694" cy="1188096"/>
      </dsp:txXfrm>
    </dsp:sp>
    <dsp:sp modelId="{BED967A6-BEF4-4E85-81A8-0B53695F6228}">
      <dsp:nvSpPr>
        <dsp:cNvPr id="0" name=""/>
        <dsp:cNvSpPr/>
      </dsp:nvSpPr>
      <dsp:spPr bwMode="auto">
        <a:xfrm>
          <a:off x="2573510" y="1443067"/>
          <a:ext cx="1998222" cy="784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>
              <a:latin typeface="Arial"/>
              <a:ea typeface="ヒラギノ角ゴ Pro W3"/>
            </a:rPr>
            <a:t>Assidu IMBA  à l’Université de Chongqing(1</a:t>
          </a:r>
          <a:r>
            <a:rPr lang="fr-FR" sz="1400" kern="1200" baseline="30000">
              <a:latin typeface="Arial"/>
              <a:ea typeface="ヒラギノ角ゴ Pro W3"/>
            </a:rPr>
            <a:t>ère</a:t>
          </a:r>
          <a:r>
            <a:rPr lang="fr-FR" sz="1400" kern="1200">
              <a:latin typeface="Arial"/>
              <a:ea typeface="ヒラギノ角ゴ Pro W3"/>
            </a:rPr>
            <a:t> année)</a:t>
          </a:r>
          <a:endParaRPr lang="fr-FR" sz="1400" kern="1200"/>
        </a:p>
      </dsp:txBody>
      <dsp:txXfrm>
        <a:off x="2596485" y="1466042"/>
        <a:ext cx="1952272" cy="738488"/>
      </dsp:txXfrm>
    </dsp:sp>
    <dsp:sp modelId="{8E655683-0940-4F51-9C39-F2613E75BF6F}">
      <dsp:nvSpPr>
        <dsp:cNvPr id="0" name=""/>
        <dsp:cNvSpPr/>
      </dsp:nvSpPr>
      <dsp:spPr bwMode="auto">
        <a:xfrm>
          <a:off x="2642738" y="2517809"/>
          <a:ext cx="1890156" cy="79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>
              <a:latin typeface="Arial"/>
              <a:ea typeface="ヒラギノ角ゴ Pro W3"/>
            </a:rPr>
            <a:t>Inscription:M1 MAE MI FA</a:t>
          </a:r>
          <a:endParaRPr lang="fr-FR" sz="1400" kern="1200"/>
        </a:p>
      </dsp:txBody>
      <dsp:txXfrm>
        <a:off x="2666124" y="2541195"/>
        <a:ext cx="1843384" cy="751670"/>
      </dsp:txXfrm>
    </dsp:sp>
    <dsp:sp modelId="{B6240D99-2912-42B2-AFC1-A97B5B175D23}">
      <dsp:nvSpPr>
        <dsp:cNvPr id="0" name=""/>
        <dsp:cNvSpPr/>
      </dsp:nvSpPr>
      <dsp:spPr bwMode="auto">
        <a:xfrm>
          <a:off x="4938217" y="0"/>
          <a:ext cx="2106900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N+2</a:t>
          </a:r>
        </a:p>
      </dsp:txBody>
      <dsp:txXfrm>
        <a:off x="4938217" y="0"/>
        <a:ext cx="2106900" cy="1188096"/>
      </dsp:txXfrm>
    </dsp:sp>
    <dsp:sp modelId="{8C5774D0-C3DB-4D1E-99C5-A3A229D1329D}">
      <dsp:nvSpPr>
        <dsp:cNvPr id="0" name=""/>
        <dsp:cNvSpPr/>
      </dsp:nvSpPr>
      <dsp:spPr bwMode="auto">
        <a:xfrm>
          <a:off x="5128051" y="1939932"/>
          <a:ext cx="1746351" cy="739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M2 MAE MI FA</a:t>
          </a:r>
          <a:endParaRPr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À l’IAE NAntes</a:t>
          </a:r>
        </a:p>
      </dsp:txBody>
      <dsp:txXfrm>
        <a:off x="5149713" y="1961594"/>
        <a:ext cx="1703027" cy="696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8CAD4-90F6-4608-85F1-39A5AE8F47BC}">
      <dsp:nvSpPr>
        <dsp:cNvPr id="0" name=""/>
        <dsp:cNvSpPr/>
      </dsp:nvSpPr>
      <dsp:spPr bwMode="auto">
        <a:xfrm>
          <a:off x="79681" y="0"/>
          <a:ext cx="2142389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</a:t>
          </a:r>
        </a:p>
      </dsp:txBody>
      <dsp:txXfrm>
        <a:off x="79681" y="0"/>
        <a:ext cx="2142389" cy="1188096"/>
      </dsp:txXfrm>
    </dsp:sp>
    <dsp:sp modelId="{EFEF46F6-42BA-4CE8-8EBB-548876609560}">
      <dsp:nvSpPr>
        <dsp:cNvPr id="0" name=""/>
        <dsp:cNvSpPr/>
      </dsp:nvSpPr>
      <dsp:spPr bwMode="auto">
        <a:xfrm>
          <a:off x="332445" y="1329711"/>
          <a:ext cx="1767195" cy="910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L3 SG</a:t>
          </a:r>
        </a:p>
      </dsp:txBody>
      <dsp:txXfrm>
        <a:off x="359116" y="1356382"/>
        <a:ext cx="1713853" cy="857284"/>
      </dsp:txXfrm>
    </dsp:sp>
    <dsp:sp modelId="{1527D4A2-0060-4802-B71B-0406405A47C8}">
      <dsp:nvSpPr>
        <dsp:cNvPr id="0" name=""/>
        <dsp:cNvSpPr/>
      </dsp:nvSpPr>
      <dsp:spPr bwMode="auto">
        <a:xfrm>
          <a:off x="318249" y="2552164"/>
          <a:ext cx="1796785" cy="9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L3 EGO</a:t>
          </a:r>
        </a:p>
      </dsp:txBody>
      <dsp:txXfrm>
        <a:off x="346660" y="2580575"/>
        <a:ext cx="1739963" cy="913216"/>
      </dsp:txXfrm>
    </dsp:sp>
    <dsp:sp modelId="{6266A889-4846-4F83-9AB0-2C84E3E3153F}">
      <dsp:nvSpPr>
        <dsp:cNvPr id="0" name=""/>
        <dsp:cNvSpPr/>
      </dsp:nvSpPr>
      <dsp:spPr bwMode="auto">
        <a:xfrm>
          <a:off x="2470117" y="0"/>
          <a:ext cx="2167694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N+1</a:t>
          </a:r>
        </a:p>
      </dsp:txBody>
      <dsp:txXfrm>
        <a:off x="2470117" y="0"/>
        <a:ext cx="2167694" cy="1188096"/>
      </dsp:txXfrm>
    </dsp:sp>
    <dsp:sp modelId="{BED967A6-BEF4-4E85-81A8-0B53695F6228}">
      <dsp:nvSpPr>
        <dsp:cNvPr id="0" name=""/>
        <dsp:cNvSpPr/>
      </dsp:nvSpPr>
      <dsp:spPr bwMode="auto">
        <a:xfrm>
          <a:off x="2573510" y="1443067"/>
          <a:ext cx="1998222" cy="784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>
              <a:latin typeface="Arial"/>
              <a:ea typeface="ヒラギノ角ゴ Pro W3"/>
            </a:rPr>
            <a:t>Assidu IMBA  à l’Université de Chongqing(1</a:t>
          </a:r>
          <a:r>
            <a:rPr lang="fr-FR" sz="1400" kern="1200" baseline="30000">
              <a:latin typeface="Arial"/>
              <a:ea typeface="ヒラギノ角ゴ Pro W3"/>
            </a:rPr>
            <a:t>ère</a:t>
          </a:r>
          <a:r>
            <a:rPr lang="fr-FR" sz="1400" kern="1200">
              <a:latin typeface="Arial"/>
              <a:ea typeface="ヒラギノ角ゴ Pro W3"/>
            </a:rPr>
            <a:t> année)</a:t>
          </a:r>
          <a:endParaRPr lang="fr-FR" sz="1400" kern="1200"/>
        </a:p>
      </dsp:txBody>
      <dsp:txXfrm>
        <a:off x="2596485" y="1466042"/>
        <a:ext cx="1952272" cy="738488"/>
      </dsp:txXfrm>
    </dsp:sp>
    <dsp:sp modelId="{8E655683-0940-4F51-9C39-F2613E75BF6F}">
      <dsp:nvSpPr>
        <dsp:cNvPr id="0" name=""/>
        <dsp:cNvSpPr/>
      </dsp:nvSpPr>
      <dsp:spPr bwMode="auto">
        <a:xfrm>
          <a:off x="2642738" y="2517809"/>
          <a:ext cx="1890156" cy="79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>
              <a:latin typeface="Arial"/>
              <a:ea typeface="ヒラギノ角ゴ Pro W3"/>
            </a:rPr>
            <a:t>Inscription:M1 MAE MI FA</a:t>
          </a:r>
          <a:endParaRPr lang="fr-FR" sz="1400" kern="1200"/>
        </a:p>
      </dsp:txBody>
      <dsp:txXfrm>
        <a:off x="2666124" y="2541195"/>
        <a:ext cx="1843384" cy="751670"/>
      </dsp:txXfrm>
    </dsp:sp>
    <dsp:sp modelId="{B6240D99-2912-42B2-AFC1-A97B5B175D23}">
      <dsp:nvSpPr>
        <dsp:cNvPr id="0" name=""/>
        <dsp:cNvSpPr/>
      </dsp:nvSpPr>
      <dsp:spPr bwMode="auto">
        <a:xfrm>
          <a:off x="4938217" y="0"/>
          <a:ext cx="2106900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N+2</a:t>
          </a:r>
        </a:p>
      </dsp:txBody>
      <dsp:txXfrm>
        <a:off x="4938217" y="0"/>
        <a:ext cx="2106900" cy="1188096"/>
      </dsp:txXfrm>
    </dsp:sp>
    <dsp:sp modelId="{8C5774D0-C3DB-4D1E-99C5-A3A229D1329D}">
      <dsp:nvSpPr>
        <dsp:cNvPr id="0" name=""/>
        <dsp:cNvSpPr/>
      </dsp:nvSpPr>
      <dsp:spPr bwMode="auto">
        <a:xfrm>
          <a:off x="5075518" y="1427376"/>
          <a:ext cx="1746351" cy="739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M2 Césure: </a:t>
          </a:r>
          <a:r>
            <a:rPr lang="fr-FR" sz="1400" kern="1200">
              <a:latin typeface="Arial"/>
              <a:ea typeface="ヒラギノ角ゴ Pro W3"/>
            </a:rPr>
            <a:t>M2 MAE MI FA</a:t>
          </a:r>
          <a:endParaRPr lang="fr-FR" sz="1400" kern="1200"/>
        </a:p>
      </dsp:txBody>
      <dsp:txXfrm>
        <a:off x="5097180" y="1449038"/>
        <a:ext cx="1703027" cy="696271"/>
      </dsp:txXfrm>
    </dsp:sp>
    <dsp:sp modelId="{5A393A38-52EB-4C99-8E35-DC46A76FE38B}">
      <dsp:nvSpPr>
        <dsp:cNvPr id="0" name=""/>
        <dsp:cNvSpPr/>
      </dsp:nvSpPr>
      <dsp:spPr bwMode="auto">
        <a:xfrm>
          <a:off x="5086489" y="2531503"/>
          <a:ext cx="1681421" cy="958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kern="1200"/>
            <a:t>Mémoire et soutenance IMBA sur place (2</a:t>
          </a:r>
          <a:r>
            <a:rPr lang="fr-FR" sz="1400" kern="1200" baseline="30000"/>
            <a:t>ème</a:t>
          </a:r>
          <a:r>
            <a:rPr lang="fr-FR" sz="1400" kern="1200"/>
            <a:t> année)</a:t>
          </a:r>
        </a:p>
      </dsp:txBody>
      <dsp:txXfrm>
        <a:off x="5114566" y="2559580"/>
        <a:ext cx="1625267" cy="902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8CAD4-90F6-4608-85F1-39A5AE8F47BC}">
      <dsp:nvSpPr>
        <dsp:cNvPr id="0" name=""/>
        <dsp:cNvSpPr/>
      </dsp:nvSpPr>
      <dsp:spPr bwMode="auto">
        <a:xfrm>
          <a:off x="79681" y="0"/>
          <a:ext cx="2142389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</a:t>
          </a:r>
        </a:p>
      </dsp:txBody>
      <dsp:txXfrm>
        <a:off x="79681" y="0"/>
        <a:ext cx="2142389" cy="1188096"/>
      </dsp:txXfrm>
    </dsp:sp>
    <dsp:sp modelId="{EFEF46F6-42BA-4CE8-8EBB-548876609560}">
      <dsp:nvSpPr>
        <dsp:cNvPr id="0" name=""/>
        <dsp:cNvSpPr/>
      </dsp:nvSpPr>
      <dsp:spPr bwMode="auto">
        <a:xfrm>
          <a:off x="332445" y="1329711"/>
          <a:ext cx="1767195" cy="910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/>
            <a:t>L3 SG</a:t>
          </a:r>
        </a:p>
      </dsp:txBody>
      <dsp:txXfrm>
        <a:off x="359116" y="1356382"/>
        <a:ext cx="1713853" cy="857284"/>
      </dsp:txXfrm>
    </dsp:sp>
    <dsp:sp modelId="{1527D4A2-0060-4802-B71B-0406405A47C8}">
      <dsp:nvSpPr>
        <dsp:cNvPr id="0" name=""/>
        <dsp:cNvSpPr/>
      </dsp:nvSpPr>
      <dsp:spPr bwMode="auto">
        <a:xfrm>
          <a:off x="318249" y="2552164"/>
          <a:ext cx="1796785" cy="9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/>
            <a:t>L3 EGO</a:t>
          </a:r>
        </a:p>
      </dsp:txBody>
      <dsp:txXfrm>
        <a:off x="346660" y="2580575"/>
        <a:ext cx="1739963" cy="913216"/>
      </dsp:txXfrm>
    </dsp:sp>
    <dsp:sp modelId="{6266A889-4846-4F83-9AB0-2C84E3E3153F}">
      <dsp:nvSpPr>
        <dsp:cNvPr id="0" name=""/>
        <dsp:cNvSpPr/>
      </dsp:nvSpPr>
      <dsp:spPr bwMode="auto">
        <a:xfrm>
          <a:off x="2470117" y="0"/>
          <a:ext cx="2167694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N+1</a:t>
          </a:r>
        </a:p>
      </dsp:txBody>
      <dsp:txXfrm>
        <a:off x="2470117" y="0"/>
        <a:ext cx="2167694" cy="1188096"/>
      </dsp:txXfrm>
    </dsp:sp>
    <dsp:sp modelId="{BED967A6-BEF4-4E85-81A8-0B53695F6228}">
      <dsp:nvSpPr>
        <dsp:cNvPr id="0" name=""/>
        <dsp:cNvSpPr/>
      </dsp:nvSpPr>
      <dsp:spPr bwMode="auto">
        <a:xfrm>
          <a:off x="2573510" y="1443067"/>
          <a:ext cx="1998222" cy="784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>
              <a:latin typeface="Arial"/>
              <a:ea typeface="ヒラギノ角ゴ Pro W3"/>
            </a:rPr>
            <a:t>Assidu IMBA  à l’Université de Chongqing(1</a:t>
          </a:r>
          <a:r>
            <a:rPr lang="fr-FR" sz="1200" kern="1200" baseline="30000">
              <a:latin typeface="Arial"/>
              <a:ea typeface="ヒラギノ角ゴ Pro W3"/>
            </a:rPr>
            <a:t>ère</a:t>
          </a:r>
          <a:r>
            <a:rPr lang="fr-FR" sz="1200" kern="1200">
              <a:latin typeface="Arial"/>
              <a:ea typeface="ヒラギノ角ゴ Pro W3"/>
            </a:rPr>
            <a:t> année)</a:t>
          </a:r>
          <a:endParaRPr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>
              <a:latin typeface="Arial"/>
              <a:ea typeface="ヒラギノ角ゴ Pro W3"/>
            </a:rPr>
            <a:t>Dans le cadre d’une césure</a:t>
          </a:r>
          <a:endParaRPr lang="fr-FR" sz="1200" kern="1200"/>
        </a:p>
      </dsp:txBody>
      <dsp:txXfrm>
        <a:off x="2596485" y="1466042"/>
        <a:ext cx="1952272" cy="738488"/>
      </dsp:txXfrm>
    </dsp:sp>
    <dsp:sp modelId="{8E655683-0940-4F51-9C39-F2613E75BF6F}">
      <dsp:nvSpPr>
        <dsp:cNvPr id="0" name=""/>
        <dsp:cNvSpPr/>
      </dsp:nvSpPr>
      <dsp:spPr bwMode="auto">
        <a:xfrm>
          <a:off x="2642738" y="2517809"/>
          <a:ext cx="1890156" cy="79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>
              <a:latin typeface="Arial"/>
              <a:ea typeface="ヒラギノ角ゴ Pro W3"/>
            </a:rPr>
            <a:t>Inscription: dans le master MSI, EAM , MRH mais césure</a:t>
          </a:r>
          <a:endParaRPr lang="fr-FR" sz="1200" kern="1200"/>
        </a:p>
      </dsp:txBody>
      <dsp:txXfrm>
        <a:off x="2666124" y="2541195"/>
        <a:ext cx="1843384" cy="751670"/>
      </dsp:txXfrm>
    </dsp:sp>
    <dsp:sp modelId="{B6240D99-2912-42B2-AFC1-A97B5B175D23}">
      <dsp:nvSpPr>
        <dsp:cNvPr id="0" name=""/>
        <dsp:cNvSpPr/>
      </dsp:nvSpPr>
      <dsp:spPr bwMode="auto">
        <a:xfrm>
          <a:off x="4938217" y="0"/>
          <a:ext cx="2106900" cy="396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3200" kern="1200"/>
            <a:t>Année N+2</a:t>
          </a:r>
        </a:p>
      </dsp:txBody>
      <dsp:txXfrm>
        <a:off x="4938217" y="0"/>
        <a:ext cx="2106900" cy="1188096"/>
      </dsp:txXfrm>
    </dsp:sp>
    <dsp:sp modelId="{5A393A38-52EB-4C99-8E35-DC46A76FE38B}">
      <dsp:nvSpPr>
        <dsp:cNvPr id="0" name=""/>
        <dsp:cNvSpPr/>
      </dsp:nvSpPr>
      <dsp:spPr bwMode="auto">
        <a:xfrm>
          <a:off x="5076543" y="1673063"/>
          <a:ext cx="1681421" cy="958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200" kern="1200"/>
            <a:t>M1 MSI, EAM, MRH ou autre </a:t>
          </a:r>
        </a:p>
      </dsp:txBody>
      <dsp:txXfrm>
        <a:off x="5104620" y="1701140"/>
        <a:ext cx="1625267" cy="90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2" rIns="95562" bIns="47782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2" rIns="95562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6AC18F1F-22FB-400D-9B44-AEE2BBACA003}" type="datetime1">
              <a:rPr lang="fr-FR"/>
              <a:t>22/11/2023</a:t>
            </a:fld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2" rIns="95562" bIns="47782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2" rIns="95562" bIns="47782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2" rIns="95562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9BEEE11B-41D9-441F-B407-DF7AE647432C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6231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ヒラギノ角ゴ Pro W3"/>
        <a:cs typeface="ヒラギノ角ゴ Pro W3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ヒラギノ角ゴ Pro W3"/>
        <a:cs typeface="ヒラギノ角ゴ Pro W3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ヒラギノ角ゴ Pro W3"/>
        <a:cs typeface="ヒラギノ角ゴ Pro W3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ヒラギノ角ゴ Pro W3"/>
        <a:cs typeface="ヒラギノ角ゴ Pro W3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ヒラギノ角ゴ Pro W3"/>
        <a:cs typeface="ヒラギノ角ゴ Pro W3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Cette formation existe déjà, changement de nom et ouverture à l’Asie</a:t>
            </a:r>
          </a:p>
        </p:txBody>
      </p:sp>
    </p:spTree>
    <p:extLst>
      <p:ext uri="{BB962C8B-B14F-4D97-AF65-F5344CB8AC3E}">
        <p14:creationId xmlns:p14="http://schemas.microsoft.com/office/powerpoint/2010/main" val="120942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4EA8B58-DD73-437A-AFAF-35B3A1CE167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/>
          <p:nvPr userDrawn="1"/>
        </p:nvSpPr>
        <p:spPr bwMode="gray">
          <a:xfrm>
            <a:off x="587" y="-34909"/>
            <a:ext cx="9144000" cy="6890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553035" y="1695091"/>
            <a:ext cx="7267504" cy="1776741"/>
          </a:xfrm>
        </p:spPr>
        <p:txBody>
          <a:bodyPr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551688" y="1094289"/>
            <a:ext cx="2157717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>
                <a:solidFill>
                  <a:schemeClr val="bg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5094765" y="1071817"/>
            <a:ext cx="2685087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550">
                <a:solidFill>
                  <a:schemeClr val="bg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2"/>
          </p:nvPr>
        </p:nvSpPr>
        <p:spPr bwMode="white">
          <a:xfrm>
            <a:off x="554556" y="3807849"/>
            <a:ext cx="7257837" cy="39088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6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76350" y="6209332"/>
            <a:ext cx="1478516" cy="379580"/>
            <a:chOff x="2131" y="919"/>
            <a:chExt cx="3529" cy="906"/>
          </a:xfrm>
          <a:solidFill>
            <a:schemeClr val="bg1"/>
          </a:solidFill>
        </p:grpSpPr>
        <p:sp>
          <p:nvSpPr>
            <p:cNvPr id="10" name="Freeform 5"/>
            <p:cNvSpPr/>
            <p:nvPr userDrawn="1"/>
          </p:nvSpPr>
          <p:spPr bwMode="auto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auto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3" name="Freeform 8"/>
            <p:cNvSpPr/>
            <p:nvPr userDrawn="1"/>
          </p:nvSpPr>
          <p:spPr bwMode="auto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4" name="Freeform 9"/>
            <p:cNvSpPr/>
            <p:nvPr userDrawn="1"/>
          </p:nvSpPr>
          <p:spPr bwMode="auto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6" name="Freeform 11"/>
            <p:cNvSpPr/>
            <p:nvPr userDrawn="1"/>
          </p:nvSpPr>
          <p:spPr bwMode="auto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8" name="Freeform 13"/>
            <p:cNvSpPr/>
            <p:nvPr userDrawn="1"/>
          </p:nvSpPr>
          <p:spPr bwMode="auto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0" name="Freeform 15"/>
            <p:cNvSpPr/>
            <p:nvPr userDrawn="1"/>
          </p:nvSpPr>
          <p:spPr bwMode="auto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2" name="Freeform 17"/>
            <p:cNvSpPr/>
            <p:nvPr userDrawn="1"/>
          </p:nvSpPr>
          <p:spPr bwMode="auto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3" name="Freeform 18"/>
            <p:cNvSpPr/>
            <p:nvPr userDrawn="1"/>
          </p:nvSpPr>
          <p:spPr bwMode="auto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5" name="Freeform 20"/>
            <p:cNvSpPr/>
            <p:nvPr userDrawn="1"/>
          </p:nvSpPr>
          <p:spPr bwMode="auto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7" name="Freeform 22"/>
            <p:cNvSpPr/>
            <p:nvPr userDrawn="1"/>
          </p:nvSpPr>
          <p:spPr bwMode="auto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 userDrawn="1"/>
          </p:nvSpPr>
          <p:spPr bwMode="auto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  <p:cxnSp>
        <p:nvCxnSpPr>
          <p:cNvPr id="29" name="Connecteur droit 35"/>
          <p:cNvCxnSpPr>
            <a:cxnSpLocks/>
          </p:cNvCxnSpPr>
          <p:nvPr userDrawn="1"/>
        </p:nvCxnSpPr>
        <p:spPr bwMode="white">
          <a:xfrm>
            <a:off x="279522" y="6041499"/>
            <a:ext cx="85673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5"/>
          <p:cNvSpPr>
            <a:spLocks noGrp="1"/>
          </p:cNvSpPr>
          <p:nvPr>
            <p:ph type="sldNum" sz="quarter" idx="13"/>
          </p:nvPr>
        </p:nvSpPr>
        <p:spPr bwMode="white">
          <a:xfrm>
            <a:off x="7505386" y="6114566"/>
            <a:ext cx="1341527" cy="2763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3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rcRect l="87311" r="6197"/>
          <a:stretch/>
        </p:blipFill>
        <p:spPr bwMode="auto">
          <a:xfrm rot="5400000">
            <a:off x="4399456" y="-4423894"/>
            <a:ext cx="423600" cy="9222512"/>
          </a:xfrm>
          <a:prstGeom prst="rect">
            <a:avLst/>
          </a:prstGeom>
          <a:noFill/>
        </p:spPr>
      </p:pic>
      <p:cxnSp>
        <p:nvCxnSpPr>
          <p:cNvPr id="32" name="Connecteur droit 39"/>
          <p:cNvCxnSpPr>
            <a:cxnSpLocks/>
          </p:cNvCxnSpPr>
          <p:nvPr userDrawn="1"/>
        </p:nvCxnSpPr>
        <p:spPr bwMode="white">
          <a:xfrm flipV="1">
            <a:off x="374159" y="1677114"/>
            <a:ext cx="0" cy="25507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39271" y="1897058"/>
            <a:ext cx="7267504" cy="1705467"/>
          </a:xfrm>
        </p:spPr>
        <p:txBody>
          <a:bodyPr/>
          <a:lstStyle>
            <a:lvl1pPr marL="0" indent="0">
              <a:buNone/>
              <a:defRPr sz="615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6" name="Connecteur droit 6"/>
          <p:cNvCxnSpPr>
            <a:cxnSpLocks/>
          </p:cNvCxnSpPr>
          <p:nvPr userDrawn="1"/>
        </p:nvCxnSpPr>
        <p:spPr bwMode="auto">
          <a:xfrm flipV="1">
            <a:off x="374159" y="1897059"/>
            <a:ext cx="0" cy="14905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14832" y="440928"/>
            <a:ext cx="7948655" cy="4441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35397" y="1965870"/>
            <a:ext cx="7624752" cy="639627"/>
          </a:xfrm>
        </p:spPr>
        <p:txBody>
          <a:bodyPr/>
          <a:lstStyle>
            <a:lvl1pPr>
              <a:defRPr sz="1800"/>
            </a:lvl1pPr>
            <a:lvl2pPr>
              <a:defRPr sz="1550"/>
            </a:lvl2pPr>
            <a:lvl3pPr>
              <a:defRPr sz="13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2877" y="5704987"/>
            <a:ext cx="3086100" cy="177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284552" y="218962"/>
            <a:ext cx="0" cy="890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790978" y="1642798"/>
            <a:ext cx="4055935" cy="88832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790978" y="5248805"/>
            <a:ext cx="3086100" cy="177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276967" y="1629220"/>
            <a:ext cx="4274667" cy="24872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14832" y="440928"/>
            <a:ext cx="7948655" cy="4441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9"/>
          <p:cNvCxnSpPr>
            <a:cxnSpLocks/>
          </p:cNvCxnSpPr>
          <p:nvPr userDrawn="1"/>
        </p:nvCxnSpPr>
        <p:spPr bwMode="auto">
          <a:xfrm flipV="1">
            <a:off x="284552" y="218962"/>
            <a:ext cx="0" cy="890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black">
          <a:xfrm>
            <a:off x="0" y="-32380"/>
            <a:ext cx="9144000" cy="6890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white"/>
              </a:solidFill>
            </a:endParaRPr>
          </a:p>
        </p:txBody>
      </p:sp>
      <p:grpSp>
        <p:nvGrpSpPr>
          <p:cNvPr id="5" name="Groupe 9"/>
          <p:cNvGrpSpPr/>
          <p:nvPr userDrawn="1"/>
        </p:nvGrpSpPr>
        <p:grpSpPr bwMode="auto">
          <a:xfrm>
            <a:off x="2618153" y="973191"/>
            <a:ext cx="3907694" cy="4883250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6" name="Freeform 5"/>
            <p:cNvSpPr/>
            <p:nvPr userDrawn="1"/>
          </p:nvSpPr>
          <p:spPr bwMode="auto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7" name="Freeform 22"/>
            <p:cNvSpPr/>
            <p:nvPr userDrawn="1"/>
          </p:nvSpPr>
          <p:spPr bwMode="auto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 userDrawn="1"/>
          </p:nvSpPr>
          <p:spPr bwMode="auto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55650" y="0"/>
            <a:ext cx="7931150" cy="836613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55650" y="1268413"/>
            <a:ext cx="7931150" cy="48577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E3817F1-AC1F-41DD-ABCF-7CC4B2AE108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Titre. Text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55650" y="0"/>
            <a:ext cx="7931150" cy="836613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 bwMode="auto">
          <a:xfrm>
            <a:off x="755650" y="1268413"/>
            <a:ext cx="3889375" cy="48577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797425" y="1268413"/>
            <a:ext cx="3889375" cy="48577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C022F31-AC6E-4F37-80FC-168220FE5CE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/>
          <p:nvPr userDrawn="1"/>
        </p:nvSpPr>
        <p:spPr bwMode="gray">
          <a:xfrm>
            <a:off x="587" y="-34909"/>
            <a:ext cx="9144000" cy="6890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550">
              <a:ln>
                <a:noFill/>
              </a:ln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553035" y="1695091"/>
            <a:ext cx="7267504" cy="1776741"/>
          </a:xfrm>
        </p:spPr>
        <p:txBody>
          <a:bodyPr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551688" y="1094289"/>
            <a:ext cx="2157717" cy="236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5094765" y="1071817"/>
            <a:ext cx="2685087" cy="236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5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ubtitle 2"/>
          <p:cNvSpPr>
            <a:spLocks noGrp="1"/>
          </p:cNvSpPr>
          <p:nvPr>
            <p:ph type="subTitle" idx="12"/>
          </p:nvPr>
        </p:nvSpPr>
        <p:spPr bwMode="white">
          <a:xfrm>
            <a:off x="554556" y="3807849"/>
            <a:ext cx="7257837" cy="434286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6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76350" y="6209332"/>
            <a:ext cx="1478516" cy="379580"/>
            <a:chOff x="2131" y="919"/>
            <a:chExt cx="3529" cy="906"/>
          </a:xfrm>
          <a:solidFill>
            <a:schemeClr val="bg1"/>
          </a:solidFill>
        </p:grpSpPr>
        <p:sp>
          <p:nvSpPr>
            <p:cNvPr id="10" name="Freeform 5"/>
            <p:cNvSpPr/>
            <p:nvPr userDrawn="1"/>
          </p:nvSpPr>
          <p:spPr bwMode="auto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auto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/>
            <p:nvPr userDrawn="1"/>
          </p:nvSpPr>
          <p:spPr bwMode="auto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4" name="Freeform 9"/>
            <p:cNvSpPr/>
            <p:nvPr userDrawn="1"/>
          </p:nvSpPr>
          <p:spPr bwMode="auto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/>
            <p:nvPr userDrawn="1"/>
          </p:nvSpPr>
          <p:spPr bwMode="auto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/>
            <p:nvPr userDrawn="1"/>
          </p:nvSpPr>
          <p:spPr bwMode="auto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0" name="Freeform 15"/>
            <p:cNvSpPr/>
            <p:nvPr userDrawn="1"/>
          </p:nvSpPr>
          <p:spPr bwMode="auto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2" name="Freeform 17"/>
            <p:cNvSpPr/>
            <p:nvPr userDrawn="1"/>
          </p:nvSpPr>
          <p:spPr bwMode="auto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3" name="Freeform 18"/>
            <p:cNvSpPr/>
            <p:nvPr userDrawn="1"/>
          </p:nvSpPr>
          <p:spPr bwMode="auto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5" name="Freeform 20"/>
            <p:cNvSpPr/>
            <p:nvPr userDrawn="1"/>
          </p:nvSpPr>
          <p:spPr bwMode="auto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7" name="Freeform 22"/>
            <p:cNvSpPr/>
            <p:nvPr userDrawn="1"/>
          </p:nvSpPr>
          <p:spPr bwMode="auto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 userDrawn="1"/>
          </p:nvSpPr>
          <p:spPr bwMode="auto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55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Connecteur droit 35"/>
          <p:cNvCxnSpPr>
            <a:cxnSpLocks/>
          </p:cNvCxnSpPr>
          <p:nvPr userDrawn="1"/>
        </p:nvCxnSpPr>
        <p:spPr bwMode="white">
          <a:xfrm>
            <a:off x="279522" y="6041499"/>
            <a:ext cx="85673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5"/>
          <p:cNvSpPr>
            <a:spLocks noGrp="1"/>
          </p:cNvSpPr>
          <p:nvPr>
            <p:ph type="sldNum" sz="quarter" idx="13"/>
          </p:nvPr>
        </p:nvSpPr>
        <p:spPr bwMode="white">
          <a:xfrm>
            <a:off x="7505386" y="6114566"/>
            <a:ext cx="1341527" cy="2763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pic>
        <p:nvPicPr>
          <p:cNvPr id="3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rcRect l="87311" r="6197"/>
          <a:stretch/>
        </p:blipFill>
        <p:spPr bwMode="auto">
          <a:xfrm rot="5400000">
            <a:off x="4399456" y="-4423894"/>
            <a:ext cx="423600" cy="9222512"/>
          </a:xfrm>
          <a:prstGeom prst="rect">
            <a:avLst/>
          </a:prstGeom>
          <a:noFill/>
        </p:spPr>
      </p:pic>
      <p:cxnSp>
        <p:nvCxnSpPr>
          <p:cNvPr id="32" name="Connecteur droit 39"/>
          <p:cNvCxnSpPr>
            <a:cxnSpLocks/>
          </p:cNvCxnSpPr>
          <p:nvPr userDrawn="1"/>
        </p:nvCxnSpPr>
        <p:spPr bwMode="white">
          <a:xfrm flipV="1">
            <a:off x="374159" y="1677114"/>
            <a:ext cx="0" cy="25507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/>
          <p:nvPr userDrawn="1"/>
        </p:nvSpPr>
        <p:spPr bwMode="gray">
          <a:xfrm>
            <a:off x="587" y="-34909"/>
            <a:ext cx="9144000" cy="6890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553035" y="1695091"/>
            <a:ext cx="7267504" cy="1776741"/>
          </a:xfrm>
        </p:spPr>
        <p:txBody>
          <a:bodyPr/>
          <a:lstStyle>
            <a:lvl1pPr marL="0" indent="0"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551688" y="1094289"/>
            <a:ext cx="2157717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>
                <a:solidFill>
                  <a:schemeClr val="bg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5094765" y="1071817"/>
            <a:ext cx="2685087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550">
                <a:solidFill>
                  <a:schemeClr val="bg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2"/>
          </p:nvPr>
        </p:nvSpPr>
        <p:spPr bwMode="white">
          <a:xfrm>
            <a:off x="554556" y="3807849"/>
            <a:ext cx="7257837" cy="39088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6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76350" y="6209332"/>
            <a:ext cx="1478516" cy="379580"/>
            <a:chOff x="2131" y="919"/>
            <a:chExt cx="3529" cy="906"/>
          </a:xfrm>
          <a:solidFill>
            <a:schemeClr val="bg1"/>
          </a:solidFill>
        </p:grpSpPr>
        <p:sp>
          <p:nvSpPr>
            <p:cNvPr id="10" name="Freeform 5"/>
            <p:cNvSpPr/>
            <p:nvPr userDrawn="1"/>
          </p:nvSpPr>
          <p:spPr bwMode="auto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1" name="Freeform 6"/>
            <p:cNvSpPr/>
            <p:nvPr userDrawn="1"/>
          </p:nvSpPr>
          <p:spPr bwMode="auto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3" name="Freeform 8"/>
            <p:cNvSpPr/>
            <p:nvPr userDrawn="1"/>
          </p:nvSpPr>
          <p:spPr bwMode="auto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4" name="Freeform 9"/>
            <p:cNvSpPr/>
            <p:nvPr userDrawn="1"/>
          </p:nvSpPr>
          <p:spPr bwMode="auto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6" name="Freeform 11"/>
            <p:cNvSpPr/>
            <p:nvPr userDrawn="1"/>
          </p:nvSpPr>
          <p:spPr bwMode="auto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8" name="Freeform 13"/>
            <p:cNvSpPr/>
            <p:nvPr userDrawn="1"/>
          </p:nvSpPr>
          <p:spPr bwMode="auto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0" name="Freeform 15"/>
            <p:cNvSpPr/>
            <p:nvPr userDrawn="1"/>
          </p:nvSpPr>
          <p:spPr bwMode="auto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2" name="Freeform 17"/>
            <p:cNvSpPr/>
            <p:nvPr userDrawn="1"/>
          </p:nvSpPr>
          <p:spPr bwMode="auto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3" name="Freeform 18"/>
            <p:cNvSpPr/>
            <p:nvPr userDrawn="1"/>
          </p:nvSpPr>
          <p:spPr bwMode="auto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5" name="Freeform 20"/>
            <p:cNvSpPr/>
            <p:nvPr userDrawn="1"/>
          </p:nvSpPr>
          <p:spPr bwMode="auto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7" name="Freeform 22"/>
            <p:cNvSpPr/>
            <p:nvPr userDrawn="1"/>
          </p:nvSpPr>
          <p:spPr bwMode="auto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 userDrawn="1"/>
          </p:nvSpPr>
          <p:spPr bwMode="auto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  <p:cxnSp>
        <p:nvCxnSpPr>
          <p:cNvPr id="29" name="Connecteur droit 35"/>
          <p:cNvCxnSpPr>
            <a:cxnSpLocks/>
          </p:cNvCxnSpPr>
          <p:nvPr userDrawn="1"/>
        </p:nvCxnSpPr>
        <p:spPr bwMode="white">
          <a:xfrm>
            <a:off x="279522" y="6041499"/>
            <a:ext cx="856739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5"/>
          <p:cNvSpPr>
            <a:spLocks noGrp="1"/>
          </p:cNvSpPr>
          <p:nvPr>
            <p:ph type="sldNum" sz="quarter" idx="13"/>
          </p:nvPr>
        </p:nvSpPr>
        <p:spPr bwMode="white">
          <a:xfrm>
            <a:off x="7505386" y="6114566"/>
            <a:ext cx="1341527" cy="2763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3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rcRect l="87311" r="6197"/>
          <a:stretch/>
        </p:blipFill>
        <p:spPr bwMode="auto">
          <a:xfrm rot="5400000">
            <a:off x="4399456" y="-4423894"/>
            <a:ext cx="423600" cy="9222512"/>
          </a:xfrm>
          <a:prstGeom prst="rect">
            <a:avLst/>
          </a:prstGeom>
          <a:noFill/>
        </p:spPr>
      </p:pic>
      <p:cxnSp>
        <p:nvCxnSpPr>
          <p:cNvPr id="32" name="Connecteur droit 39"/>
          <p:cNvCxnSpPr>
            <a:cxnSpLocks/>
          </p:cNvCxnSpPr>
          <p:nvPr userDrawn="1"/>
        </p:nvCxnSpPr>
        <p:spPr bwMode="white">
          <a:xfrm flipV="1">
            <a:off x="374159" y="1677114"/>
            <a:ext cx="0" cy="25507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39271" y="1897058"/>
            <a:ext cx="7267504" cy="1705467"/>
          </a:xfrm>
        </p:spPr>
        <p:txBody>
          <a:bodyPr/>
          <a:lstStyle>
            <a:lvl1pPr marL="0" indent="0">
              <a:buNone/>
              <a:defRPr sz="615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6" name="Connecteur droit 6"/>
          <p:cNvCxnSpPr>
            <a:cxnSpLocks/>
          </p:cNvCxnSpPr>
          <p:nvPr userDrawn="1"/>
        </p:nvCxnSpPr>
        <p:spPr bwMode="auto">
          <a:xfrm flipV="1">
            <a:off x="374159" y="1897059"/>
            <a:ext cx="0" cy="14905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14832" y="440928"/>
            <a:ext cx="7948655" cy="4441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35397" y="1965870"/>
            <a:ext cx="7624752" cy="639627"/>
          </a:xfrm>
        </p:spPr>
        <p:txBody>
          <a:bodyPr/>
          <a:lstStyle>
            <a:lvl1pPr>
              <a:defRPr sz="1800"/>
            </a:lvl1pPr>
            <a:lvl2pPr>
              <a:defRPr sz="1550"/>
            </a:lvl2pPr>
            <a:lvl3pPr>
              <a:defRPr sz="13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2877" y="5704987"/>
            <a:ext cx="3086100" cy="177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284552" y="218962"/>
            <a:ext cx="0" cy="890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790978" y="1642798"/>
            <a:ext cx="4055935" cy="88832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790978" y="5248805"/>
            <a:ext cx="3086100" cy="177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276967" y="1629220"/>
            <a:ext cx="4274667" cy="24872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14832" y="440928"/>
            <a:ext cx="7948655" cy="4441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9"/>
          <p:cNvCxnSpPr>
            <a:cxnSpLocks/>
          </p:cNvCxnSpPr>
          <p:nvPr userDrawn="1"/>
        </p:nvCxnSpPr>
        <p:spPr bwMode="auto">
          <a:xfrm flipV="1">
            <a:off x="284552" y="218962"/>
            <a:ext cx="0" cy="890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black">
          <a:xfrm>
            <a:off x="0" y="-32380"/>
            <a:ext cx="9144000" cy="6890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48">
              <a:spcBef>
                <a:spcPts val="0"/>
              </a:spcBef>
              <a:spcAft>
                <a:spcPts val="0"/>
              </a:spcAft>
              <a:defRPr/>
            </a:pPr>
            <a:endParaRPr lang="fr-FR" sz="1150">
              <a:solidFill>
                <a:prstClr val="white"/>
              </a:solidFill>
            </a:endParaRPr>
          </a:p>
        </p:txBody>
      </p:sp>
      <p:grpSp>
        <p:nvGrpSpPr>
          <p:cNvPr id="5" name="Groupe 9"/>
          <p:cNvGrpSpPr/>
          <p:nvPr userDrawn="1"/>
        </p:nvGrpSpPr>
        <p:grpSpPr bwMode="auto">
          <a:xfrm>
            <a:off x="2618153" y="973191"/>
            <a:ext cx="3907694" cy="4883250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6" name="Freeform 5"/>
            <p:cNvSpPr/>
            <p:nvPr userDrawn="1"/>
          </p:nvSpPr>
          <p:spPr bwMode="auto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7" name="Freeform 22"/>
            <p:cNvSpPr/>
            <p:nvPr userDrawn="1"/>
          </p:nvSpPr>
          <p:spPr bwMode="auto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 userDrawn="1"/>
          </p:nvSpPr>
          <p:spPr bwMode="auto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389688"/>
            <a:ext cx="9161463" cy="48577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ヒラギノ角ゴ Pro W3"/>
              </a:defRPr>
            </a:lvl9pPr>
          </a:lstStyle>
          <a:p>
            <a:pPr>
              <a:defRPr/>
            </a:pPr>
            <a:endParaRPr lang="fr-FR" sz="900">
              <a:solidFill>
                <a:srgbClr val="004080"/>
              </a:solidFill>
              <a:latin typeface="Trebuchet MS"/>
            </a:endParaRPr>
          </a:p>
        </p:txBody>
      </p:sp>
      <p:pic>
        <p:nvPicPr>
          <p:cNvPr id="1027" name="Image 1" descr="logo un2011blanc_larg100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237538" y="6392863"/>
            <a:ext cx="719137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Image 2" descr="gros-carres-ppt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647113" y="5759450"/>
            <a:ext cx="360362" cy="63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55650" y="0"/>
            <a:ext cx="7931150" cy="836613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et modifiez le titre de la diapositive</a:t>
            </a:r>
            <a:endParaRPr/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55650" y="1268413"/>
            <a:ext cx="7931150" cy="4857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838200"/>
            <a:ext cx="4953000" cy="0"/>
          </a:xfrm>
          <a:prstGeom prst="line">
            <a:avLst/>
          </a:prstGeom>
          <a:noFill/>
          <a:ln w="12700">
            <a:solidFill>
              <a:srgbClr val="BCD22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 bwMode="auto">
          <a:xfrm>
            <a:off x="6227763" y="6418263"/>
            <a:ext cx="865187" cy="431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Trebuchet MS"/>
                <a:ea typeface="ヒラギノ角ゴ Pro W3"/>
                <a:cs typeface="Trebuchet M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 bwMode="auto">
          <a:xfrm>
            <a:off x="971550" y="6418263"/>
            <a:ext cx="5040313" cy="431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  <a:latin typeface="Trebuchet MS"/>
                <a:ea typeface="ヒラギノ角ゴ Pro W3"/>
                <a:cs typeface="Trebuchet M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 bwMode="auto">
          <a:xfrm>
            <a:off x="0" y="6418263"/>
            <a:ext cx="611188" cy="4317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Trebuchet MS"/>
              </a:defRPr>
            </a:lvl1pPr>
          </a:lstStyle>
          <a:p>
            <a:pPr>
              <a:defRPr/>
            </a:pPr>
            <a:fld id="{F63C80AE-1A85-4136-8545-497970385F59}" type="slidenum">
              <a:rPr lang="fr-FR"/>
              <a:t>‹N°›</a:t>
            </a:fld>
            <a:endParaRPr lang="fr-FR"/>
          </a:p>
        </p:txBody>
      </p:sp>
      <p:pic>
        <p:nvPicPr>
          <p:cNvPr id="1035" name="Image 11" descr="carrevide4-ppt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4925" y="476250"/>
            <a:ext cx="720724" cy="72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Image 2" descr="gros-carres-ppt.png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8647113" y="5759450"/>
            <a:ext cx="360362" cy="63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Line 12"/>
          <p:cNvSpPr>
            <a:spLocks noChangeShapeType="1"/>
          </p:cNvSpPr>
          <p:nvPr userDrawn="1"/>
        </p:nvSpPr>
        <p:spPr bwMode="auto">
          <a:xfrm>
            <a:off x="0" y="838200"/>
            <a:ext cx="4953000" cy="0"/>
          </a:xfrm>
          <a:prstGeom prst="line">
            <a:avLst/>
          </a:prstGeom>
          <a:noFill/>
          <a:ln w="12700">
            <a:solidFill>
              <a:srgbClr val="BCD22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38" name="Image 15" descr="carrevide4-ppt.png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4925" y="476250"/>
            <a:ext cx="720724" cy="72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Picture 15" descr=" •Logo RVB 100x80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7812088" y="115888"/>
            <a:ext cx="860425" cy="717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457200">
        <a:lnSpc>
          <a:spcPts val="2800"/>
        </a:lnSpc>
        <a:spcBef>
          <a:spcPts val="0"/>
        </a:spcBef>
        <a:spcAft>
          <a:spcPts val="0"/>
        </a:spcAft>
        <a:defRPr sz="2800">
          <a:solidFill>
            <a:srgbClr val="003366"/>
          </a:solidFill>
          <a:latin typeface="+mj-lt"/>
          <a:ea typeface="MS PGothic"/>
          <a:cs typeface="ＭＳ Ｐゴシック"/>
        </a:defRPr>
      </a:lvl1pPr>
      <a:lvl2pPr algn="l" defTabSz="457200">
        <a:lnSpc>
          <a:spcPts val="2800"/>
        </a:lnSpc>
        <a:spcBef>
          <a:spcPts val="0"/>
        </a:spcBef>
        <a:spcAft>
          <a:spcPts val="0"/>
        </a:spcAft>
        <a:defRPr sz="2800">
          <a:solidFill>
            <a:srgbClr val="003366"/>
          </a:solidFill>
          <a:latin typeface="Trebuchet MS"/>
          <a:ea typeface="MS PGothic"/>
          <a:cs typeface="ＭＳ Ｐゴシック"/>
        </a:defRPr>
      </a:lvl2pPr>
      <a:lvl3pPr algn="l" defTabSz="457200">
        <a:lnSpc>
          <a:spcPts val="2800"/>
        </a:lnSpc>
        <a:spcBef>
          <a:spcPts val="0"/>
        </a:spcBef>
        <a:spcAft>
          <a:spcPts val="0"/>
        </a:spcAft>
        <a:defRPr sz="2800">
          <a:solidFill>
            <a:srgbClr val="003366"/>
          </a:solidFill>
          <a:latin typeface="Trebuchet MS"/>
          <a:ea typeface="MS PGothic"/>
          <a:cs typeface="ＭＳ Ｐゴシック"/>
        </a:defRPr>
      </a:lvl3pPr>
      <a:lvl4pPr algn="l" defTabSz="457200">
        <a:lnSpc>
          <a:spcPts val="2800"/>
        </a:lnSpc>
        <a:spcBef>
          <a:spcPts val="0"/>
        </a:spcBef>
        <a:spcAft>
          <a:spcPts val="0"/>
        </a:spcAft>
        <a:defRPr sz="2800">
          <a:solidFill>
            <a:srgbClr val="003366"/>
          </a:solidFill>
          <a:latin typeface="Trebuchet MS"/>
          <a:ea typeface="MS PGothic"/>
          <a:cs typeface="ＭＳ Ｐゴシック"/>
        </a:defRPr>
      </a:lvl4pPr>
      <a:lvl5pPr algn="l" defTabSz="457200">
        <a:lnSpc>
          <a:spcPts val="2800"/>
        </a:lnSpc>
        <a:spcBef>
          <a:spcPts val="0"/>
        </a:spcBef>
        <a:spcAft>
          <a:spcPts val="0"/>
        </a:spcAft>
        <a:defRPr sz="2800">
          <a:solidFill>
            <a:srgbClr val="003366"/>
          </a:solidFill>
          <a:latin typeface="Trebuchet MS"/>
          <a:ea typeface="MS PGothic"/>
          <a:cs typeface="ＭＳ Ｐゴシック"/>
        </a:defRPr>
      </a:lvl5pPr>
      <a:lvl6pPr marL="457200" algn="l" defTabSz="457200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Trebuchet MS"/>
          <a:ea typeface="ＭＳ Ｐゴシック"/>
          <a:cs typeface="ＭＳ Ｐゴシック"/>
        </a:defRPr>
      </a:lvl6pPr>
      <a:lvl7pPr marL="914400" algn="l" defTabSz="457200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Trebuchet MS"/>
          <a:ea typeface="ＭＳ Ｐゴシック"/>
          <a:cs typeface="ＭＳ Ｐゴシック"/>
        </a:defRPr>
      </a:lvl7pPr>
      <a:lvl8pPr marL="1371600" algn="l" defTabSz="457200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Trebuchet MS"/>
          <a:ea typeface="ＭＳ Ｐゴシック"/>
          <a:cs typeface="ＭＳ Ｐゴシック"/>
        </a:defRPr>
      </a:lvl8pPr>
      <a:lvl9pPr marL="1828800" algn="l" defTabSz="457200">
        <a:spcBef>
          <a:spcPts val="0"/>
        </a:spcBef>
        <a:spcAft>
          <a:spcPts val="0"/>
        </a:spcAft>
        <a:defRPr sz="2400">
          <a:solidFill>
            <a:schemeClr val="tx1"/>
          </a:solidFill>
          <a:latin typeface="Trebuchet MS"/>
          <a:ea typeface="ＭＳ Ｐゴシック"/>
          <a:cs typeface="ＭＳ Ｐゴシック"/>
        </a:defRPr>
      </a:lvl9pPr>
    </p:titleStyle>
    <p:bodyStyle>
      <a:lvl1pPr marL="457200" indent="-457200" algn="l" defTabSz="457200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MS PGothic"/>
          <a:cs typeface="ＭＳ Ｐゴシック"/>
        </a:defRPr>
      </a:lvl1pPr>
      <a:lvl2pPr marL="742950" indent="-285750" algn="l" defTabSz="457200">
        <a:spcBef>
          <a:spcPts val="0"/>
        </a:spcBef>
        <a:spcAft>
          <a:spcPts val="0"/>
        </a:spcAft>
        <a:buFont typeface="Arial"/>
        <a:buChar char="–"/>
        <a:defRPr sz="1600">
          <a:solidFill>
            <a:schemeClr val="tx1"/>
          </a:solidFill>
          <a:latin typeface="+mn-lt"/>
          <a:ea typeface="MS PGothic"/>
          <a:cs typeface="+mn-cs"/>
        </a:defRPr>
      </a:lvl2pPr>
      <a:lvl3pPr marL="1143000" indent="-228600" algn="l" defTabSz="457200">
        <a:spcBef>
          <a:spcPts val="0"/>
        </a:spcBef>
        <a:spcAft>
          <a:spcPts val="0"/>
        </a:spcAft>
        <a:buFont typeface="Arial"/>
        <a:buChar char="•"/>
        <a:defRPr sz="1200">
          <a:solidFill>
            <a:schemeClr val="tx1"/>
          </a:solidFill>
          <a:latin typeface="+mn-lt"/>
          <a:ea typeface="MS PGothic"/>
          <a:cs typeface="+mn-cs"/>
        </a:defRPr>
      </a:lvl3pPr>
      <a:lvl4pPr marL="1600200" indent="-228600" algn="l" defTabSz="457200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MS PGothic"/>
          <a:cs typeface="+mn-cs"/>
        </a:defRPr>
      </a:lvl4pPr>
      <a:lvl5pPr marL="2057400" indent="-228600" algn="l" defTabSz="457200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MS PGothic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76349" y="335029"/>
            <a:ext cx="7948655" cy="4441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348" y="1965871"/>
            <a:ext cx="8570564" cy="86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  <a:endParaRPr/>
          </a:p>
          <a:p>
            <a:pPr lvl="2">
              <a:defRPr/>
            </a:pPr>
            <a:r>
              <a:rPr lang="fr-FR"/>
              <a:t>Gfgdfgdfg</a:t>
            </a:r>
            <a:endParaRPr/>
          </a:p>
          <a:p>
            <a:pPr lvl="3">
              <a:defRPr/>
            </a:pPr>
            <a:r>
              <a:rPr lang="fr-FR"/>
              <a:t>Gfgfdgfdgdfgdf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505386" y="6114578"/>
            <a:ext cx="1341527" cy="2763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  <a:latin typeface="Source Sans Pro"/>
              </a:rPr>
              <a:t>‹N°›</a:t>
            </a:fld>
            <a:endParaRPr lang="fr-FR">
              <a:solidFill>
                <a:prstClr val="black"/>
              </a:solidFill>
              <a:latin typeface="Source Sans Pro"/>
            </a:endParaRPr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279522" y="6041499"/>
            <a:ext cx="85673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 userDrawn="1"/>
        </p:nvGrpSpPr>
        <p:grpSpPr bwMode="black">
          <a:xfrm>
            <a:off x="276350" y="6209332"/>
            <a:ext cx="1478516" cy="379580"/>
            <a:chOff x="2131" y="919"/>
            <a:chExt cx="3529" cy="906"/>
          </a:xfrm>
          <a:solidFill>
            <a:schemeClr val="tx1"/>
          </a:solidFill>
        </p:grpSpPr>
        <p:sp>
          <p:nvSpPr>
            <p:cNvPr id="9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0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2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3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5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6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7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9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1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2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4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6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l" defTabSz="914348">
        <a:lnSpc>
          <a:spcPct val="90000"/>
        </a:lnSpc>
        <a:spcBef>
          <a:spcPts val="0"/>
        </a:spcBef>
        <a:buNone/>
        <a:defRPr sz="3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080" indent="-172080" algn="l" defTabSz="914348">
        <a:lnSpc>
          <a:spcPct val="90000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15221" indent="-171061" algn="l" defTabSz="914348">
        <a:lnSpc>
          <a:spcPct val="90000"/>
        </a:lnSpc>
        <a:spcBef>
          <a:spcPts val="0"/>
        </a:spcBef>
        <a:buFont typeface="Courier New"/>
        <a:buChar char="o"/>
        <a:defRPr sz="1550">
          <a:solidFill>
            <a:schemeClr val="tx1"/>
          </a:solidFill>
          <a:latin typeface="+mn-lt"/>
          <a:ea typeface="+mn-ea"/>
          <a:cs typeface="+mn-cs"/>
        </a:defRPr>
      </a:lvl2pPr>
      <a:lvl3pPr marL="930655" indent="-293248" algn="l" defTabSz="914348">
        <a:lnSpc>
          <a:spcPct val="90000"/>
        </a:lnSpc>
        <a:spcBef>
          <a:spcPts val="0"/>
        </a:spcBef>
        <a:buFont typeface="Source Sans Pro"/>
        <a:buChar char="‒"/>
        <a:defRPr sz="1300" u="none">
          <a:solidFill>
            <a:schemeClr val="tx1"/>
          </a:solidFill>
          <a:latin typeface="+mn-lt"/>
          <a:ea typeface="+mn-ea"/>
          <a:cs typeface="+mn-cs"/>
        </a:defRPr>
      </a:lvl3pPr>
      <a:lvl4pPr marL="1664770" indent="-293248" algn="l" defTabSz="914348">
        <a:lnSpc>
          <a:spcPct val="90000"/>
        </a:lnSpc>
        <a:spcBef>
          <a:spcPts val="500"/>
        </a:spcBef>
        <a:buFont typeface="Source Sans Pro"/>
        <a:buChar char="»"/>
        <a:defRPr sz="115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54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16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76349" y="335029"/>
            <a:ext cx="7948655" cy="4441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348" y="1965871"/>
            <a:ext cx="8570564" cy="86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  <a:endParaRPr/>
          </a:p>
          <a:p>
            <a:pPr lvl="2">
              <a:defRPr/>
            </a:pPr>
            <a:r>
              <a:rPr lang="fr-FR"/>
              <a:t>Gfgdfgdfg</a:t>
            </a:r>
            <a:endParaRPr/>
          </a:p>
          <a:p>
            <a:pPr lvl="3">
              <a:defRPr/>
            </a:pPr>
            <a:r>
              <a:rPr lang="fr-FR"/>
              <a:t>Gfgfdgfdgdfgdf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505386" y="6114578"/>
            <a:ext cx="1341527" cy="2763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293248">
              <a:spcBef>
                <a:spcPts val="0"/>
              </a:spcBef>
              <a:spcAft>
                <a:spcPts val="0"/>
              </a:spcAft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  <a:latin typeface="Source Sans Pro"/>
              </a:rPr>
              <a:t>‹N°›</a:t>
            </a:fld>
            <a:endParaRPr lang="fr-FR">
              <a:solidFill>
                <a:prstClr val="black"/>
              </a:solidFill>
              <a:latin typeface="Source Sans Pro"/>
            </a:endParaRPr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279522" y="6041499"/>
            <a:ext cx="85673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 userDrawn="1"/>
        </p:nvGrpSpPr>
        <p:grpSpPr bwMode="black">
          <a:xfrm>
            <a:off x="276350" y="6209332"/>
            <a:ext cx="1478516" cy="379580"/>
            <a:chOff x="2131" y="919"/>
            <a:chExt cx="3529" cy="906"/>
          </a:xfrm>
          <a:solidFill>
            <a:schemeClr val="tx1"/>
          </a:solidFill>
        </p:grpSpPr>
        <p:sp>
          <p:nvSpPr>
            <p:cNvPr id="9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0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2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3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5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6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7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19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1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2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4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6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93248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0">
                <a:solidFill>
                  <a:prstClr val="white"/>
                </a:solidFill>
                <a:latin typeface="Source Sans Pro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lvl1pPr algn="l" defTabSz="914348">
        <a:lnSpc>
          <a:spcPct val="90000"/>
        </a:lnSpc>
        <a:spcBef>
          <a:spcPts val="0"/>
        </a:spcBef>
        <a:buNone/>
        <a:defRPr sz="3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080" indent="-172080" algn="l" defTabSz="914348">
        <a:lnSpc>
          <a:spcPct val="90000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15221" indent="-171061" algn="l" defTabSz="914348">
        <a:lnSpc>
          <a:spcPct val="90000"/>
        </a:lnSpc>
        <a:spcBef>
          <a:spcPts val="0"/>
        </a:spcBef>
        <a:buFont typeface="Courier New"/>
        <a:buChar char="o"/>
        <a:defRPr sz="1550">
          <a:solidFill>
            <a:schemeClr val="tx1"/>
          </a:solidFill>
          <a:latin typeface="+mn-lt"/>
          <a:ea typeface="+mn-ea"/>
          <a:cs typeface="+mn-cs"/>
        </a:defRPr>
      </a:lvl2pPr>
      <a:lvl3pPr marL="930655" indent="-293248" algn="l" defTabSz="914348">
        <a:lnSpc>
          <a:spcPct val="90000"/>
        </a:lnSpc>
        <a:spcBef>
          <a:spcPts val="0"/>
        </a:spcBef>
        <a:buFont typeface="Source Sans Pro"/>
        <a:buChar char="‒"/>
        <a:defRPr sz="1300" u="none">
          <a:solidFill>
            <a:schemeClr val="tx1"/>
          </a:solidFill>
          <a:latin typeface="+mn-lt"/>
          <a:ea typeface="+mn-ea"/>
          <a:cs typeface="+mn-cs"/>
        </a:defRPr>
      </a:lvl3pPr>
      <a:lvl4pPr marL="1664770" indent="-293248" algn="l" defTabSz="914348">
        <a:lnSpc>
          <a:spcPct val="90000"/>
        </a:lnSpc>
        <a:spcBef>
          <a:spcPts val="500"/>
        </a:spcBef>
        <a:buFont typeface="Source Sans Pro"/>
        <a:buChar char="»"/>
        <a:defRPr sz="115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54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16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cqu.edu.cn/" TargetMode="External"/><Relationship Id="rId2" Type="http://schemas.openxmlformats.org/officeDocument/2006/relationships/hyperlink" Target="https://eng.suibe.edu.cn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glish.cqu.edu.cn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cqu.edu.cn/dfiles/PHYSICAL_EXA_INATION_FORM.pdf" TargetMode="External"/><Relationship Id="rId2" Type="http://schemas.openxmlformats.org/officeDocument/2006/relationships/hyperlink" Target="http://www.csc.edu.cn/laihua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iae@univ-nantes.fr" TargetMode="External"/><Relationship Id="rId7" Type="http://schemas.openxmlformats.org/officeDocument/2006/relationships/hyperlink" Target="mailto:Nathalie.Vergez@univ-nantes.fr" TargetMode="External"/><Relationship Id="rId2" Type="http://schemas.openxmlformats.org/officeDocument/2006/relationships/hyperlink" Target="mailto:helene.journe@univ-nantes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yao.yu@univ-nantes.fr" TargetMode="External"/><Relationship Id="rId5" Type="http://schemas.openxmlformats.org/officeDocument/2006/relationships/hyperlink" Target="mailto:laurence.cosson@univ-nantes.fr" TargetMode="External"/><Relationship Id="rId4" Type="http://schemas.openxmlformats.org/officeDocument/2006/relationships/hyperlink" Target="mailto:Yue.Lemichel@univ-nantes.f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gray">
          <a:xfrm>
            <a:off x="553035" y="1695094"/>
            <a:ext cx="7187317" cy="18779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dirty="0"/>
              <a:t>ETUDES et MOBILITE </a:t>
            </a:r>
            <a:endParaRPr dirty="0"/>
          </a:p>
          <a:p>
            <a:pPr>
              <a:defRPr/>
            </a:pPr>
            <a:r>
              <a:rPr lang="fr-FR" sz="4400" dirty="0"/>
              <a:t>EN ASIE EN 2024-25</a:t>
            </a:r>
          </a:p>
        </p:txBody>
      </p:sp>
      <p:sp>
        <p:nvSpPr>
          <p:cNvPr id="5" name="Espace réservé de la date 43"/>
          <p:cNvSpPr>
            <a:spLocks noGrp="1"/>
          </p:cNvSpPr>
          <p:nvPr>
            <p:ph type="dt" sz="half" idx="10"/>
          </p:nvPr>
        </p:nvSpPr>
        <p:spPr bwMode="gray">
          <a:prstGeom prst="rect">
            <a:avLst/>
          </a:prstGeom>
        </p:spPr>
        <p:txBody>
          <a:bodyPr/>
          <a:lstStyle/>
          <a:p>
            <a:pPr>
              <a:defRPr/>
            </a:pPr>
            <a:fld id="{21A51634-F80D-4CE1-8E49-B18F085B1207}" type="datetime1">
              <a:rPr lang="fr-FR"/>
              <a:t>22/11/2023</a:t>
            </a:fld>
            <a:endParaRPr lang="fr-FR"/>
          </a:p>
        </p:txBody>
      </p:sp>
      <p:sp>
        <p:nvSpPr>
          <p:cNvPr id="6" name="Sous-titre 1"/>
          <p:cNvSpPr>
            <a:spLocks noGrp="1"/>
          </p:cNvSpPr>
          <p:nvPr>
            <p:ph type="subTitle" idx="12"/>
          </p:nvPr>
        </p:nvSpPr>
        <p:spPr bwMode="gray">
          <a:xfrm>
            <a:off x="683568" y="4221088"/>
            <a:ext cx="7257837" cy="430887"/>
          </a:xfrm>
        </p:spPr>
        <p:txBody>
          <a:bodyPr/>
          <a:lstStyle/>
          <a:p>
            <a:pPr>
              <a:defRPr/>
            </a:pPr>
            <a:r>
              <a:rPr lang="fr-FR"/>
              <a:t>Présentation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Partenariat au Cambodge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91173" y="1296795"/>
            <a:ext cx="7624752" cy="126335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fr-FR" sz="1600" u="sng"/>
              <a:t>Université Royale de Droit et Sciences économiques  (URDSE)</a:t>
            </a:r>
            <a:endParaRPr/>
          </a:p>
          <a:p>
            <a:pPr lvl="1">
              <a:buFontTx/>
              <a:buChar char="-"/>
              <a:defRPr/>
            </a:pPr>
            <a:endParaRPr lang="fr-FR" sz="1350" u="sng"/>
          </a:p>
          <a:p>
            <a:pPr lvl="4">
              <a:defRPr/>
            </a:pPr>
            <a:r>
              <a:rPr lang="fr-FR" sz="1600"/>
              <a:t>Calendrier : octobre à février – février à juillet</a:t>
            </a:r>
            <a:endParaRPr/>
          </a:p>
          <a:p>
            <a:pPr lvl="4">
              <a:defRPr/>
            </a:pPr>
            <a:r>
              <a:rPr lang="fr-FR" sz="1600"/>
              <a:t>Cours d’économie et de gestion à niveau licence</a:t>
            </a: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9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19356"/>
              </p:ext>
            </p:extLst>
          </p:nvPr>
        </p:nvGraphicFramePr>
        <p:xfrm>
          <a:off x="899592" y="2420888"/>
          <a:ext cx="6351957" cy="3261360"/>
        </p:xfrm>
        <a:graphic>
          <a:graphicData uri="http://schemas.openxmlformats.org/drawingml/2006/table">
            <a:tbl>
              <a:tblPr firstRow="1" bandRow="1">
                <a:tableStyleId>{7C8BA5BF-BB05-906C-29A7-6A5B00D67DFC}</a:tableStyleId>
              </a:tblPr>
              <a:tblGrid>
                <a:gridCol w="304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/>
                        <a:t>Year 3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Macroeconomics and Monetary economics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Introduction to Macroeconomic Dynamics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Introduction to Finance</a:t>
                      </a:r>
                      <a:endParaRPr/>
                    </a:p>
                    <a:p>
                      <a:pPr>
                        <a:defRPr/>
                      </a:pPr>
                      <a:endParaRPr lang="fr-FR" sz="1000" b="0"/>
                    </a:p>
                    <a:p>
                      <a:pPr>
                        <a:defRPr/>
                      </a:pPr>
                      <a:r>
                        <a:rPr lang="fr-FR" sz="1000" b="0"/>
                        <a:t>History of economic thought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Business Strategy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Marketing Strategy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Inferential Statistics and investigations methods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Macroeconomic Dynamics</a:t>
                      </a:r>
                      <a:endParaRPr/>
                    </a:p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Year 4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Informatic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Management Control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Econometrics</a:t>
                      </a:r>
                    </a:p>
                    <a:p>
                      <a:pPr>
                        <a:defRPr/>
                      </a:pPr>
                      <a:endParaRPr lang="fr-FR" sz="1000" b="0"/>
                    </a:p>
                    <a:p>
                      <a:pPr>
                        <a:defRPr/>
                      </a:pPr>
                      <a:r>
                        <a:rPr lang="fr-FR" sz="1000" b="0"/>
                        <a:t>Public Economics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Human Resources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Social Economy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Strategic Diagnosis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Economical Inequalities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Sustainable Development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International Economics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English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Personal Professional Project/Internship</a:t>
                      </a:r>
                    </a:p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https://ddprule.org/bachelors-degree-in-economics-and-management/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310047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Partenariat au Cambodge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91173" y="1296795"/>
            <a:ext cx="7624752" cy="53460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800" u="sng" dirty="0"/>
              <a:t>Université Royale de Droit et Sciences économiques  (URDSE)</a:t>
            </a:r>
          </a:p>
          <a:p>
            <a:pPr marL="0" indent="0">
              <a:buNone/>
              <a:defRPr/>
            </a:pPr>
            <a:endParaRPr sz="2800" dirty="0"/>
          </a:p>
          <a:p>
            <a:pPr lvl="1">
              <a:buFontTx/>
              <a:buChar char="-"/>
              <a:defRPr/>
            </a:pPr>
            <a:r>
              <a:rPr lang="en-US" sz="2400" b="1" dirty="0"/>
              <a:t>Master’s degree in Risk Management for Insurance, Banking and Finance (double-</a:t>
            </a:r>
            <a:r>
              <a:rPr lang="en-US" sz="2400" b="1" dirty="0" err="1"/>
              <a:t>diplômes</a:t>
            </a:r>
            <a:r>
              <a:rPr lang="en-US" sz="2400" b="1" dirty="0"/>
              <a:t> avec IAE Nantes)</a:t>
            </a:r>
          </a:p>
          <a:p>
            <a:pPr lvl="1">
              <a:buFontTx/>
              <a:buChar char="-"/>
              <a:defRPr/>
            </a:pPr>
            <a:endParaRPr lang="en-US" sz="2400" b="1" dirty="0"/>
          </a:p>
          <a:p>
            <a:pPr lvl="1">
              <a:buFontTx/>
              <a:buChar char="-"/>
              <a:defRPr/>
            </a:pPr>
            <a:r>
              <a:rPr lang="en-US" sz="2400" b="1" dirty="0"/>
              <a:t>Master’s degree in Entrepreneurship and Project Management</a:t>
            </a:r>
          </a:p>
          <a:p>
            <a:pPr lvl="1">
              <a:buFontTx/>
              <a:buChar char="-"/>
              <a:defRPr/>
            </a:pPr>
            <a:endParaRPr lang="en-US" sz="2400" b="1" dirty="0"/>
          </a:p>
          <a:p>
            <a:pPr lvl="1">
              <a:buFontTx/>
              <a:buChar char="-"/>
              <a:defRPr/>
            </a:pPr>
            <a:r>
              <a:rPr lang="en-US" sz="2400" b="1" dirty="0"/>
              <a:t>Master’s degree in Euro-Asian Trade and Economics</a:t>
            </a:r>
          </a:p>
          <a:p>
            <a:pPr marL="344160" lvl="1" indent="0">
              <a:buNone/>
              <a:defRPr/>
            </a:pPr>
            <a:endParaRPr lang="en-US" sz="3200" b="1" dirty="0"/>
          </a:p>
          <a:p>
            <a:pPr marL="344160" lvl="1" indent="0">
              <a:buNone/>
              <a:defRPr/>
            </a:pPr>
            <a:r>
              <a:rPr lang="fr-FR" sz="2000" u="sng" dirty="0">
                <a:solidFill>
                  <a:schemeClr val="accent2"/>
                </a:solidFill>
              </a:rPr>
              <a:t>Lien pour le détail des Masters : https://ddprule.org/dual-degrees-in-economics/</a:t>
            </a:r>
          </a:p>
          <a:p>
            <a:pPr marL="344160" lvl="1" indent="0">
              <a:buNone/>
              <a:defRPr/>
            </a:pPr>
            <a:endParaRPr lang="fr-FR" sz="2000" u="sng" dirty="0">
              <a:solidFill>
                <a:schemeClr val="accent2"/>
              </a:solidFill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10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31004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Partenariat au Cambodge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4832" y="1196752"/>
            <a:ext cx="8432082" cy="470322"/>
          </a:xfrm>
        </p:spPr>
        <p:txBody>
          <a:bodyPr/>
          <a:lstStyle/>
          <a:p>
            <a:pPr lvl="4">
              <a:defRPr/>
            </a:pPr>
            <a:r>
              <a:rPr lang="fr-FR" sz="1600" dirty="0"/>
              <a:t>Cours d’économie et de gestion à niveau M1 et M2 – cours le soir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11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57577"/>
              </p:ext>
            </p:extLst>
          </p:nvPr>
        </p:nvGraphicFramePr>
        <p:xfrm>
          <a:off x="331207" y="1530421"/>
          <a:ext cx="8352926" cy="5029200"/>
        </p:xfrm>
        <a:graphic>
          <a:graphicData uri="http://schemas.openxmlformats.org/drawingml/2006/table">
            <a:tbl>
              <a:tblPr firstRow="1" bandRow="1">
                <a:tableStyleId>{7C8BA5BF-BB05-906C-29A7-6A5B00D67DFC}</a:tableStyleId>
              </a:tblPr>
              <a:tblGrid>
                <a:gridCol w="425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355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fr-FR" sz="1600" dirty="0"/>
                        <a:t>Master 1 cours commun à plusieurs spécialités de Master (</a:t>
                      </a:r>
                      <a:r>
                        <a:rPr lang="fr-FR" sz="1600" dirty="0" err="1"/>
                        <a:t>semestrialisation</a:t>
                      </a:r>
                      <a:r>
                        <a:rPr lang="fr-FR" sz="1600" dirty="0"/>
                        <a:t> susceptible de changer)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Master 2 </a:t>
                      </a:r>
                      <a:r>
                        <a:rPr lang="fr-FR" sz="1600" dirty="0" err="1"/>
                        <a:t>Entrepreneurship</a:t>
                      </a:r>
                      <a:r>
                        <a:rPr lang="fr-FR" sz="1600" dirty="0"/>
                        <a:t> and Project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31798"/>
                  </a:ext>
                </a:extLst>
              </a:tr>
              <a:tr h="15543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000" b="1" dirty="0"/>
                        <a:t>Au semestre 1 : 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Business </a:t>
                      </a:r>
                      <a:r>
                        <a:rPr lang="fr-FR" sz="1000" b="0" dirty="0" err="1"/>
                        <a:t>Ethics</a:t>
                      </a:r>
                      <a:r>
                        <a:rPr lang="fr-FR" sz="1000" b="0" dirty="0"/>
                        <a:t> 20h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Financial </a:t>
                      </a:r>
                      <a:r>
                        <a:rPr lang="fr-FR" sz="1000" b="0" dirty="0" err="1"/>
                        <a:t>Accounting</a:t>
                      </a:r>
                      <a:r>
                        <a:rPr lang="fr-FR" sz="1000" b="0" dirty="0"/>
                        <a:t> 40h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Marketing Management 24h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Operations Management 24h 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Financial Management 24h 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Business </a:t>
                      </a:r>
                      <a:r>
                        <a:rPr lang="fr-FR" sz="1000" b="0" dirty="0" err="1"/>
                        <a:t>Statistics</a:t>
                      </a:r>
                      <a:r>
                        <a:rPr lang="fr-FR" sz="1000" b="0" dirty="0"/>
                        <a:t> 24h 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Introduction to quantitative </a:t>
                      </a:r>
                      <a:r>
                        <a:rPr lang="fr-FR" sz="1000" b="0" dirty="0" err="1"/>
                        <a:t>methods</a:t>
                      </a:r>
                      <a:r>
                        <a:rPr lang="fr-FR" sz="1000" b="0" dirty="0"/>
                        <a:t> 24h 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 err="1"/>
                        <a:t>Research</a:t>
                      </a:r>
                      <a:r>
                        <a:rPr lang="fr-FR" sz="1000" b="0" dirty="0"/>
                        <a:t> </a:t>
                      </a:r>
                      <a:r>
                        <a:rPr lang="fr-FR" sz="1000" b="0" dirty="0" err="1"/>
                        <a:t>Methodology</a:t>
                      </a:r>
                      <a:r>
                        <a:rPr lang="fr-FR" sz="1000" b="0" dirty="0"/>
                        <a:t> 12h 	</a:t>
                      </a:r>
                      <a:endParaRPr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Professional Report N/A </a:t>
                      </a:r>
                    </a:p>
                    <a:p>
                      <a:pPr marL="0" indent="0">
                        <a:buNone/>
                        <a:defRPr/>
                      </a:pPr>
                      <a:endParaRPr lang="fr-FR" sz="1000" b="0" dirty="0"/>
                    </a:p>
                    <a:p>
                      <a:pPr>
                        <a:defRPr/>
                      </a:pPr>
                      <a:r>
                        <a:rPr lang="fr-FR" sz="1000" b="1" dirty="0"/>
                        <a:t>Au semestre 2 :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Introduction to Social and </a:t>
                      </a:r>
                      <a:r>
                        <a:rPr lang="fr-FR" sz="1000" b="0" dirty="0" err="1"/>
                        <a:t>Solidarity</a:t>
                      </a:r>
                      <a:r>
                        <a:rPr lang="fr-FR" sz="1000" b="0" dirty="0"/>
                        <a:t> Economy 12h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 err="1"/>
                        <a:t>Entrepreneurship</a:t>
                      </a:r>
                      <a:r>
                        <a:rPr lang="fr-FR" sz="1000" b="0" dirty="0"/>
                        <a:t> 24h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 err="1"/>
                        <a:t>Supply</a:t>
                      </a:r>
                      <a:r>
                        <a:rPr lang="fr-FR" sz="1000" b="0" dirty="0"/>
                        <a:t> Chain Management &amp; e-</a:t>
                      </a:r>
                      <a:r>
                        <a:rPr lang="fr-FR" sz="1000" b="0" dirty="0" err="1"/>
                        <a:t>logistics</a:t>
                      </a:r>
                      <a:r>
                        <a:rPr lang="fr-FR" sz="1000" b="0" dirty="0"/>
                        <a:t>  24h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 err="1"/>
                        <a:t>Market</a:t>
                      </a:r>
                      <a:r>
                        <a:rPr lang="fr-FR" sz="1000" b="0" dirty="0"/>
                        <a:t> Economy and International Finance  18h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Fundamentals of Risk Management  18h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Basic Principles of </a:t>
                      </a:r>
                      <a:r>
                        <a:rPr lang="fr-FR" sz="1000" b="0" dirty="0" err="1"/>
                        <a:t>Insurance</a:t>
                      </a:r>
                      <a:r>
                        <a:rPr lang="fr-FR" sz="1000" b="0" dirty="0"/>
                        <a:t>  18h 	</a:t>
                      </a:r>
                      <a:endParaRPr lang="fr-FR" sz="10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b="0" dirty="0"/>
                        <a:t>Financial </a:t>
                      </a:r>
                      <a:r>
                        <a:rPr lang="fr-FR" sz="1000" b="0" dirty="0" err="1"/>
                        <a:t>Markets</a:t>
                      </a:r>
                      <a:r>
                        <a:rPr lang="fr-FR" sz="1000" b="0" dirty="0"/>
                        <a:t> 18h </a:t>
                      </a:r>
                      <a:r>
                        <a:rPr lang="fr-FR" sz="1000" dirty="0"/>
                        <a:t>	</a:t>
                      </a:r>
                    </a:p>
                    <a:p>
                      <a:pPr>
                        <a:defRPr/>
                      </a:pPr>
                      <a:endParaRPr lang="fr-FR" sz="1000" b="1" dirty="0"/>
                    </a:p>
                    <a:p>
                      <a:pPr marL="0" indent="0">
                        <a:buNone/>
                        <a:defRPr/>
                      </a:pPr>
                      <a:endParaRPr lang="fr-FR" sz="1000" b="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000" dirty="0"/>
                        <a:t>	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b="1" i="1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1: Economic issues of development policies, 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1" i="1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 and instruments </a:t>
                      </a:r>
                      <a:r>
                        <a:rPr lang="en-US" sz="1000" b="1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Conference   12h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Practices 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Gouvernance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NGOs, associations &amp; </a:t>
                      </a:r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entreprises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12h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social economy and sustainable development  18h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Corporate Social Responsibility  12h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Economics of sustainable development   22h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Problem-Solving 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1" i="1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2: Entrepreneurship 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Game Simulations 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business plans  18h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evaluation  12h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 aspects  18h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Introductory seminar  12h	</a:t>
                      </a:r>
                      <a:endParaRPr lang="fr-FR" sz="1000" dirty="0"/>
                    </a:p>
                    <a:p>
                      <a:pPr>
                        <a:defRPr/>
                      </a:pPr>
                      <a:r>
                        <a:rPr lang="en-US" sz="1000" b="1" i="1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3: Project Management 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identification &amp; initiation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 Economic Development TD 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 Trip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1" i="1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4: Tools &amp; methods </a:t>
                      </a: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 24h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study  12h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 of Communication  12h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Cross-cultural management  18h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 methodology  14h 	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Thesis (individual project) 	- 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/>
              <a:t>Partenariat en Corée du sud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51398" y="1196753"/>
            <a:ext cx="8413090" cy="449712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fr-FR" sz="1600" u="sng" dirty="0" err="1"/>
              <a:t>Ajou</a:t>
            </a:r>
            <a:r>
              <a:rPr lang="fr-FR" sz="1600" u="sng" dirty="0"/>
              <a:t> </a:t>
            </a:r>
            <a:r>
              <a:rPr lang="fr-FR" sz="1600" u="sng" dirty="0" err="1"/>
              <a:t>University</a:t>
            </a:r>
            <a:r>
              <a:rPr lang="fr-FR" sz="1600" u="sng" dirty="0"/>
              <a:t>   :  Plutôt niveau licence</a:t>
            </a:r>
          </a:p>
          <a:p>
            <a:pPr lvl="4">
              <a:defRPr/>
            </a:pPr>
            <a:r>
              <a:rPr lang="fr-FR" sz="1600" dirty="0"/>
              <a:t>Cours d’économie et de gestion en anglais</a:t>
            </a:r>
            <a:endParaRPr dirty="0"/>
          </a:p>
          <a:p>
            <a:pPr lvl="4">
              <a:defRPr/>
            </a:pPr>
            <a:r>
              <a:rPr lang="fr-FR" sz="1600" dirty="0"/>
              <a:t>https://www.ajou.ac.kr/oia/incoming/english-course.do</a:t>
            </a:r>
            <a:endParaRPr dirty="0"/>
          </a:p>
          <a:p>
            <a:pPr lvl="4">
              <a:defRPr/>
            </a:pPr>
            <a:endParaRPr lang="fr-FR" sz="1600" dirty="0"/>
          </a:p>
          <a:p>
            <a:pPr lvl="4">
              <a:defRPr/>
            </a:pPr>
            <a:endParaRPr lang="fr-FR" sz="1600" dirty="0"/>
          </a:p>
          <a:p>
            <a:pPr lvl="4">
              <a:defRPr/>
            </a:pPr>
            <a:endParaRPr lang="fr-FR" sz="1600" dirty="0"/>
          </a:p>
          <a:p>
            <a:pPr lvl="4">
              <a:defRPr/>
            </a:pPr>
            <a:endParaRPr lang="fr-FR" sz="1600" dirty="0"/>
          </a:p>
          <a:p>
            <a:pPr lvl="4">
              <a:defRPr/>
            </a:pPr>
            <a:endParaRPr lang="fr-FR" sz="1600" dirty="0"/>
          </a:p>
          <a:p>
            <a:pPr lvl="4">
              <a:defRPr/>
            </a:pPr>
            <a:endParaRPr lang="fr-FR" sz="1600" dirty="0"/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 marL="0" indent="0">
              <a:buNone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12</a:t>
            </a:fld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1398" y="2063750"/>
          <a:ext cx="8295516" cy="4297680"/>
        </p:xfrm>
        <a:graphic>
          <a:graphicData uri="http://schemas.openxmlformats.org/drawingml/2006/table">
            <a:tbl>
              <a:tblPr firstRow="1" bandRow="1">
                <a:tableStyleId>{7C8BA5BF-BB05-906C-29A7-6A5B00D67DFC}</a:tableStyleId>
              </a:tblPr>
              <a:tblGrid>
                <a:gridCol w="41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71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000" b="1"/>
                        <a:t>Semestre 1 / Fall semester - undergraduate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Organizational Behavior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Strategic Management(Capstone Design)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Financial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Human Resources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Cross-cultural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Operations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Marketing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 Leadership and Entrepreneurship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Industrial Relations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Entrepreneurship and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Data Analytics Machine Learning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Business Software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Introduction to Financial machine learning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Financial econometrics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000" b="1"/>
                        <a:t>Semestre 2 / Spring semester - undergraduate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Principles of Accounting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Organizational Behavior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Strategic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Financial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Operations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Marketing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Entrepreneurship and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Management and Commercialization ofTechnological Innovation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Entrepreneurship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Organizational Culture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Cross-cultural Management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Behavioral Management: Interdisciplinary Perspective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 Data Analytics Machine Learning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Business Software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Mathematical Analysis for Finance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Differential Equations for Finance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000" b="0"/>
                        <a:t>Macro-Financial Economics</a:t>
                      </a:r>
                    </a:p>
                    <a:p>
                      <a:pPr>
                        <a:defRPr/>
                      </a:pPr>
                      <a:r>
                        <a:rPr lang="fr-FR" sz="1000" b="0"/>
                        <a:t>Global Entertainment 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608">
                <a:tc>
                  <a:txBody>
                    <a:bodyPr/>
                    <a:lstStyle/>
                    <a:p>
                      <a:pPr marL="0" marR="0" lvl="0" indent="0" algn="l" defTabSz="91434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000" b="1"/>
                        <a:t>Semestre 1 / Fall semester - graduate </a:t>
                      </a:r>
                      <a:endParaRPr lang="en-US" sz="1000"/>
                    </a:p>
                    <a:p>
                      <a:pPr>
                        <a:defRPr/>
                      </a:pPr>
                      <a:r>
                        <a:rPr lang="en-US" sz="1000"/>
                        <a:t>Seminar in Labor Relations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US" sz="1000"/>
                        <a:t>Statistical Data Analysis I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US" sz="1000"/>
                        <a:t>Statistical Methods for MIS research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en-US" sz="1000"/>
                        <a:t>Special Topics in IT management</a:t>
                      </a:r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4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000" b="1" dirty="0"/>
                        <a:t>Semestre 2 / Spring </a:t>
                      </a:r>
                      <a:r>
                        <a:rPr lang="fr-FR" sz="1000" b="1" dirty="0" err="1"/>
                        <a:t>semester</a:t>
                      </a:r>
                      <a:r>
                        <a:rPr lang="fr-FR" sz="1000" b="1" dirty="0"/>
                        <a:t> - </a:t>
                      </a:r>
                      <a:r>
                        <a:rPr lang="fr-FR" sz="1000" b="1" dirty="0" err="1"/>
                        <a:t>graduate</a:t>
                      </a:r>
                      <a:r>
                        <a:rPr lang="fr-FR" sz="1000" b="1" dirty="0"/>
                        <a:t> </a:t>
                      </a:r>
                      <a:endParaRPr lang="en-US" sz="1000"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Business Statistics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Strategic Management Ⅱ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Financial Big Data Analysis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Special Topics on 6G Industry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AI Communications and Networks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Social Media Analytics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en-US" sz="1000" dirty="0"/>
                        <a:t>Advanced Business Statistics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Partenariat en Chine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51398" y="1196753"/>
            <a:ext cx="8413090" cy="5051319"/>
          </a:xfrm>
        </p:spPr>
        <p:txBody>
          <a:bodyPr/>
          <a:lstStyle/>
          <a:p>
            <a:pPr>
              <a:defRPr/>
            </a:pPr>
            <a:r>
              <a:rPr lang="fr-FR" b="1" dirty="0"/>
              <a:t> A Shanghai</a:t>
            </a:r>
            <a:endParaRPr dirty="0"/>
          </a:p>
          <a:p>
            <a:pPr>
              <a:buFontTx/>
              <a:buChar char="-"/>
              <a:defRPr/>
            </a:pPr>
            <a:r>
              <a:rPr lang="en-US" u="sng" dirty="0"/>
              <a:t>Shanghai University of International Business and Economics</a:t>
            </a:r>
            <a:endParaRPr dirty="0"/>
          </a:p>
          <a:p>
            <a:pPr lvl="4">
              <a:defRPr/>
            </a:pPr>
            <a:r>
              <a:rPr lang="fr-FR" sz="1600" u="sng" dirty="0">
                <a:hlinkClick r:id="rId2" tooltip="https://eng.suibe.edu.cn/"/>
              </a:rPr>
              <a:t>https://eng.suibe.edu.cn/</a:t>
            </a:r>
            <a:endParaRPr lang="fr-FR" sz="1600" u="sng" dirty="0"/>
          </a:p>
          <a:p>
            <a:pPr lvl="4">
              <a:defRPr/>
            </a:pPr>
            <a:r>
              <a:rPr lang="fr-FR" sz="1600" dirty="0"/>
              <a:t>Cours d’économie et gestion en anglais </a:t>
            </a:r>
            <a:endParaRPr dirty="0"/>
          </a:p>
          <a:p>
            <a:pPr lvl="4">
              <a:defRPr/>
            </a:pPr>
            <a:r>
              <a:rPr lang="fr-FR" sz="1600" dirty="0"/>
              <a:t>1-2 semestres d’échange</a:t>
            </a:r>
            <a:endParaRPr dirty="0"/>
          </a:p>
          <a:p>
            <a:pPr lvl="4">
              <a:defRPr/>
            </a:pPr>
            <a:r>
              <a:rPr lang="fr-FR" sz="1600" dirty="0"/>
              <a:t>Sur sélection</a:t>
            </a:r>
            <a:endParaRPr dirty="0"/>
          </a:p>
          <a:p>
            <a:pPr lvl="4">
              <a:defRPr/>
            </a:pPr>
            <a:r>
              <a:rPr lang="fr-FR" sz="1600" dirty="0"/>
              <a:t>2</a:t>
            </a:r>
            <a:r>
              <a:rPr lang="fr-FR" sz="1600" baseline="30000" dirty="0"/>
              <a:t>ème</a:t>
            </a:r>
            <a:r>
              <a:rPr lang="fr-FR" sz="1600" dirty="0"/>
              <a:t> ou 3</a:t>
            </a:r>
            <a:r>
              <a:rPr lang="fr-FR" sz="1600" baseline="30000" dirty="0"/>
              <a:t>ème</a:t>
            </a:r>
            <a:r>
              <a:rPr lang="fr-FR" sz="1600" dirty="0"/>
              <a:t> année de Licence ou Master 1</a:t>
            </a:r>
            <a:endParaRPr dirty="0"/>
          </a:p>
          <a:p>
            <a:pPr>
              <a:defRPr/>
            </a:pPr>
            <a:r>
              <a:rPr lang="fr-FR" b="1" dirty="0"/>
              <a:t>À Chongqing</a:t>
            </a:r>
            <a:endParaRPr dirty="0"/>
          </a:p>
          <a:p>
            <a:pPr>
              <a:defRPr/>
            </a:pPr>
            <a:endParaRPr lang="fr-FR" sz="1600" b="1" u="sng" dirty="0"/>
          </a:p>
          <a:p>
            <a:pPr>
              <a:buFontTx/>
              <a:buChar char="-"/>
              <a:defRPr/>
            </a:pPr>
            <a:r>
              <a:rPr lang="fr-FR" sz="1600" u="sng" dirty="0"/>
              <a:t>Chongqing </a:t>
            </a:r>
            <a:r>
              <a:rPr lang="fr-FR" sz="1600" u="sng" dirty="0" err="1"/>
              <a:t>University</a:t>
            </a:r>
            <a:endParaRPr lang="fr-FR" sz="1600" u="sng" dirty="0"/>
          </a:p>
          <a:p>
            <a:pPr lvl="4">
              <a:defRPr/>
            </a:pPr>
            <a:r>
              <a:rPr lang="fr-FR" sz="1600" u="sng" dirty="0">
                <a:hlinkClick r:id="rId3" tooltip="http://english.cqu.edu.cn/"/>
              </a:rPr>
              <a:t>http://english.cqu.edu.cn/</a:t>
            </a:r>
            <a:endParaRPr lang="fr-FR" sz="1600" u="sng" dirty="0"/>
          </a:p>
          <a:p>
            <a:pPr lvl="4">
              <a:defRPr/>
            </a:pPr>
            <a:r>
              <a:rPr lang="fr-FR" sz="1600" dirty="0"/>
              <a:t>Cours en anglais + cours de langue chinoise</a:t>
            </a:r>
            <a:endParaRPr dirty="0"/>
          </a:p>
          <a:p>
            <a:pPr lvl="4">
              <a:defRPr/>
            </a:pPr>
            <a:r>
              <a:rPr lang="fr-FR" sz="1600" dirty="0" err="1"/>
              <a:t>School</a:t>
            </a:r>
            <a:r>
              <a:rPr lang="fr-FR" sz="1600" dirty="0"/>
              <a:t> of </a:t>
            </a:r>
            <a:r>
              <a:rPr lang="fr-FR" sz="1600" dirty="0" err="1"/>
              <a:t>Economics</a:t>
            </a:r>
            <a:r>
              <a:rPr lang="fr-FR" sz="1600" dirty="0"/>
              <a:t> and Business Administration [SEBA]</a:t>
            </a:r>
            <a:endParaRPr dirty="0"/>
          </a:p>
          <a:p>
            <a:pPr lvl="4">
              <a:defRPr/>
            </a:pPr>
            <a:r>
              <a:rPr lang="fr-FR" sz="1600" dirty="0"/>
              <a:t>Bourse du gouvernement chinois </a:t>
            </a:r>
            <a:endParaRPr dirty="0"/>
          </a:p>
          <a:p>
            <a:pPr lvl="4">
              <a:defRPr/>
            </a:pPr>
            <a:r>
              <a:rPr lang="fr-FR" sz="1600" dirty="0"/>
              <a:t>Sur sélection</a:t>
            </a:r>
            <a:endParaRPr dirty="0"/>
          </a:p>
          <a:p>
            <a:pPr lvl="4">
              <a:defRPr/>
            </a:pPr>
            <a:r>
              <a:rPr lang="fr-FR" sz="1600" dirty="0"/>
              <a:t>Possibilité d’obtention d’un double diplôme (International Master of Business Administration par CQU et Master par UN)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27584" y="135912"/>
            <a:ext cx="7948655" cy="1329595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Shanghai University of International Business and Economics (SUIBE)</a:t>
            </a:r>
            <a:br>
              <a:rPr lang="en-US" u="sng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95537" y="1772816"/>
            <a:ext cx="8380702" cy="2825389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dirty="0"/>
              <a:t>Dans le cadre d’une mobilité semestre ou année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dirty="0"/>
              <a:t>Contrat d’études avec le diplôme dans lequel vous êtes inscrit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Courses Offered in English at SUIBE </a:t>
            </a:r>
            <a:endParaRPr lang="fr-FR" dirty="0"/>
          </a:p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rgbClr val="FF0000"/>
                </a:solidFill>
              </a:rPr>
              <a:t>attestation de niveau en langue anglaise, TOEIC, </a:t>
            </a:r>
          </a:p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rgbClr val="FF0000"/>
                </a:solidFill>
              </a:rPr>
              <a:t>HSK 4 pour pouvoir suivre les cours de chinois</a:t>
            </a:r>
            <a:endParaRPr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971599" y="188640"/>
          <a:ext cx="6912767" cy="58366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{7C8BA5BF-BB05-906C-29A7-6A5B00D67DFC}</a:tableStyleId>
              </a:tblPr>
              <a:tblGrid>
                <a:gridCol w="40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 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Course Name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Semester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NOTE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Intermediate Microeconomics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Principles of Management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Principles of Accounting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Business Law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Organizational behavior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6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Logistics &amp; Supply Chain Management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7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Economics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8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Intermediate Macroeconomics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9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Principles of Economics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Business Planning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Trade Practice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e-Commerce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Management Science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With SUIBE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10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Corporate Finance 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11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Marketing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12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Business Law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13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Investment 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14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International Trade Practice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SPRING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15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Business Negotiation (TBC)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FALL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/>
                        <a:t>Only for exchange students</a:t>
                      </a:r>
                      <a:endParaRPr lang="fr-FR" sz="1400">
                        <a:latin typeface="Times New Roman"/>
                        <a:ea typeface="SimSun"/>
                      </a:endParaRPr>
                    </a:p>
                  </a:txBody>
                  <a:tcPr marL="13709" marR="1370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777825" y="620688"/>
            <a:ext cx="8065177" cy="1963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/>
              <a:t>Le double-diplôme avec CQU</a:t>
            </a:r>
            <a:endParaRPr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16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7825" y="1484784"/>
            <a:ext cx="6981825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À Chongqing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33824" y="1844824"/>
            <a:ext cx="8413090" cy="2876557"/>
          </a:xfrm>
        </p:spPr>
        <p:txBody>
          <a:bodyPr/>
          <a:lstStyle/>
          <a:p>
            <a:pPr>
              <a:defRPr/>
            </a:pPr>
            <a:endParaRPr lang="fr-FR" sz="1600" b="1" u="sng" dirty="0"/>
          </a:p>
          <a:p>
            <a:pPr>
              <a:buFontTx/>
              <a:buChar char="-"/>
              <a:defRPr/>
            </a:pPr>
            <a:r>
              <a:rPr lang="fr-FR" sz="1600" u="sng" dirty="0"/>
              <a:t>Chongqing </a:t>
            </a:r>
            <a:r>
              <a:rPr lang="fr-FR" sz="1600" u="sng" dirty="0" err="1"/>
              <a:t>University</a:t>
            </a:r>
            <a:endParaRPr lang="fr-FR" sz="1600" u="sng" dirty="0"/>
          </a:p>
          <a:p>
            <a:pPr lvl="4">
              <a:defRPr/>
            </a:pPr>
            <a:r>
              <a:rPr lang="fr-FR" sz="1600" u="sng" dirty="0">
                <a:hlinkClick r:id="rId2" tooltip="http://english.cqu.edu.cn/"/>
              </a:rPr>
              <a:t>http://english.cqu.edu.cn/</a:t>
            </a:r>
            <a:endParaRPr lang="fr-FR" sz="1600" u="sng" dirty="0"/>
          </a:p>
          <a:p>
            <a:pPr lvl="4">
              <a:defRPr/>
            </a:pPr>
            <a:r>
              <a:rPr lang="fr-FR" sz="1600" dirty="0"/>
              <a:t>Cours en anglais + cours de langue chinoise</a:t>
            </a:r>
            <a:endParaRPr dirty="0"/>
          </a:p>
          <a:p>
            <a:pPr lvl="4">
              <a:defRPr/>
            </a:pPr>
            <a:r>
              <a:rPr lang="fr-FR" sz="1600" dirty="0" err="1"/>
              <a:t>School</a:t>
            </a:r>
            <a:r>
              <a:rPr lang="fr-FR" sz="1600" dirty="0"/>
              <a:t> of </a:t>
            </a:r>
            <a:r>
              <a:rPr lang="fr-FR" sz="1600" dirty="0" err="1"/>
              <a:t>Economics</a:t>
            </a:r>
            <a:r>
              <a:rPr lang="fr-FR" sz="1600" dirty="0"/>
              <a:t> and Business Administration [SEBA]</a:t>
            </a:r>
            <a:endParaRPr dirty="0"/>
          </a:p>
          <a:p>
            <a:pPr lvl="4">
              <a:defRPr/>
            </a:pPr>
            <a:r>
              <a:rPr lang="fr-FR" sz="1600" dirty="0"/>
              <a:t>Bourse du gouvernement chinois </a:t>
            </a:r>
            <a:endParaRPr dirty="0"/>
          </a:p>
          <a:p>
            <a:pPr lvl="4">
              <a:defRPr/>
            </a:pPr>
            <a:r>
              <a:rPr lang="fr-FR" sz="1600" dirty="0"/>
              <a:t>Sur sélection</a:t>
            </a:r>
            <a:endParaRPr dirty="0"/>
          </a:p>
          <a:p>
            <a:pPr lvl="4">
              <a:defRPr/>
            </a:pPr>
            <a:r>
              <a:rPr lang="fr-FR" sz="1600" dirty="0"/>
              <a:t>Possibilité d’obtention d’un double diplôme (International Master  of Business Administration par CQU et Master par UN)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CQU - Parcours 1</a:t>
            </a:r>
            <a:endParaRPr dirty="0"/>
          </a:p>
        </p:txBody>
      </p:sp>
      <p:cxnSp>
        <p:nvCxnSpPr>
          <p:cNvPr id="46" name="Connecteur droit avec flèche 45"/>
          <p:cNvCxnSpPr>
            <a:cxnSpLocks/>
          </p:cNvCxnSpPr>
          <p:nvPr/>
        </p:nvCxnSpPr>
        <p:spPr bwMode="auto">
          <a:xfrm flipV="1">
            <a:off x="5826156" y="3852535"/>
            <a:ext cx="10800" cy="65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>
            <a:graphicFrameLocks/>
          </p:cNvGraphicFramePr>
          <p:nvPr/>
        </p:nvGraphicFramePr>
        <p:xfrm>
          <a:off x="871568" y="1213154"/>
          <a:ext cx="7362475" cy="39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Rectangle à coins arrondis 43"/>
          <p:cNvSpPr/>
          <p:nvPr/>
        </p:nvSpPr>
        <p:spPr bwMode="auto">
          <a:xfrm>
            <a:off x="6000753" y="5589240"/>
            <a:ext cx="1728192" cy="57606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diplôme Nantes</a:t>
            </a:r>
          </a:p>
        </p:txBody>
      </p:sp>
      <p:sp>
        <p:nvSpPr>
          <p:cNvPr id="9" name="Flèche droite 8"/>
          <p:cNvSpPr/>
          <p:nvPr/>
        </p:nvSpPr>
        <p:spPr bwMode="auto">
          <a:xfrm>
            <a:off x="5352681" y="3404273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Flèche droite 46"/>
          <p:cNvSpPr/>
          <p:nvPr/>
        </p:nvSpPr>
        <p:spPr bwMode="auto">
          <a:xfrm>
            <a:off x="2960471" y="3423951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Flèche droite 49"/>
          <p:cNvSpPr/>
          <p:nvPr/>
        </p:nvSpPr>
        <p:spPr bwMode="auto">
          <a:xfrm rot="5400000">
            <a:off x="6612821" y="5061887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7289583" y="1180725"/>
            <a:ext cx="1764493" cy="1084403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3600"/>
          </a:p>
          <a:p>
            <a:pPr lvl="0" algn="ctr" defTabSz="1689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539270" y="1897060"/>
            <a:ext cx="8065177" cy="1963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/>
              <a:t>Une formation de Master en Management tournée vers l'Asie</a:t>
            </a:r>
            <a:endParaRPr/>
          </a:p>
          <a:p>
            <a:pPr>
              <a:defRPr/>
            </a:pPr>
            <a:endParaRPr lang="fr-FR" sz="4400" b="1"/>
          </a:p>
          <a:p>
            <a:pPr>
              <a:defRPr/>
            </a:pPr>
            <a:r>
              <a:rPr lang="fr-FR" sz="2400" i="1"/>
              <a:t>Pour donner une dimension multi-culturelle à votre formation en management, travailler dans des entreprises en Asie ou dans des entreprises françaises en lien avec des partenaires asiatiques.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CQU - Parcours 2</a:t>
            </a:r>
          </a:p>
        </p:txBody>
      </p:sp>
      <p:cxnSp>
        <p:nvCxnSpPr>
          <p:cNvPr id="46" name="Connecteur droit avec flèche 45"/>
          <p:cNvCxnSpPr>
            <a:cxnSpLocks/>
          </p:cNvCxnSpPr>
          <p:nvPr/>
        </p:nvCxnSpPr>
        <p:spPr bwMode="auto">
          <a:xfrm flipV="1">
            <a:off x="5826156" y="3852535"/>
            <a:ext cx="10800" cy="65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>
            <a:graphicFrameLocks/>
          </p:cNvGraphicFramePr>
          <p:nvPr/>
        </p:nvGraphicFramePr>
        <p:xfrm>
          <a:off x="-482" y="1124864"/>
          <a:ext cx="7362475" cy="39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5261180" y="6226516"/>
            <a:ext cx="1728192" cy="57606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diplôme IMBA</a:t>
            </a:r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7415808" y="5495127"/>
            <a:ext cx="1728192" cy="57606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diplôme Nantes</a:t>
            </a:r>
          </a:p>
        </p:txBody>
      </p:sp>
      <p:sp>
        <p:nvSpPr>
          <p:cNvPr id="9" name="Flèche droite 8"/>
          <p:cNvSpPr/>
          <p:nvPr/>
        </p:nvSpPr>
        <p:spPr bwMode="auto">
          <a:xfrm>
            <a:off x="4572000" y="3356992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Flèche droite 46"/>
          <p:cNvSpPr/>
          <p:nvPr/>
        </p:nvSpPr>
        <p:spPr bwMode="auto">
          <a:xfrm>
            <a:off x="2123728" y="3356992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Flèche droite 49"/>
          <p:cNvSpPr/>
          <p:nvPr/>
        </p:nvSpPr>
        <p:spPr bwMode="auto">
          <a:xfrm rot="5400000">
            <a:off x="5748725" y="5009162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Flèche droite 50"/>
          <p:cNvSpPr/>
          <p:nvPr/>
        </p:nvSpPr>
        <p:spPr bwMode="auto">
          <a:xfrm rot="5400000">
            <a:off x="7919801" y="5099083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2" name="Groupe 11"/>
          <p:cNvGrpSpPr/>
          <p:nvPr/>
        </p:nvGrpSpPr>
        <p:grpSpPr bwMode="auto">
          <a:xfrm>
            <a:off x="7289583" y="1124865"/>
            <a:ext cx="1764493" cy="3902066"/>
            <a:chOff x="5590524" y="-342820"/>
            <a:chExt cx="2648381" cy="4330867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5590524" y="-342820"/>
              <a:ext cx="2648381" cy="43308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90524" y="-280821"/>
              <a:ext cx="2648381" cy="120356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800"/>
            </a:p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/>
                <a:t>Année N+3</a:t>
              </a:r>
              <a:endParaRPr/>
            </a:p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800"/>
            </a:p>
          </p:txBody>
        </p:sp>
      </p:grpSp>
      <p:sp>
        <p:nvSpPr>
          <p:cNvPr id="3" name="Rectangle à coins arrondis 2"/>
          <p:cNvSpPr/>
          <p:nvPr/>
        </p:nvSpPr>
        <p:spPr bwMode="auto">
          <a:xfrm>
            <a:off x="7361993" y="2755738"/>
            <a:ext cx="1619672" cy="10430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9100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400">
                <a:solidFill>
                  <a:schemeClr val="bg1"/>
                </a:solidFill>
              </a:rPr>
              <a:t>M2 Assidu: </a:t>
            </a:r>
            <a:r>
              <a:rPr lang="fr-FR" sz="1400">
                <a:solidFill>
                  <a:schemeClr val="bg1"/>
                </a:solidFill>
                <a:latin typeface="Arial"/>
                <a:ea typeface="ヒラギノ角ゴ Pro W3"/>
              </a:rPr>
              <a:t>M2 MAE MI FA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6846225" y="3330173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 bwMode="auto">
          <a:xfrm>
            <a:off x="5265356" y="5502396"/>
            <a:ext cx="1644776" cy="492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Césure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CQU - Parcours 3</a:t>
            </a:r>
          </a:p>
        </p:txBody>
      </p:sp>
      <p:cxnSp>
        <p:nvCxnSpPr>
          <p:cNvPr id="46" name="Connecteur droit avec flèche 45"/>
          <p:cNvCxnSpPr>
            <a:cxnSpLocks/>
          </p:cNvCxnSpPr>
          <p:nvPr/>
        </p:nvCxnSpPr>
        <p:spPr bwMode="auto">
          <a:xfrm flipV="1">
            <a:off x="5826156" y="3852535"/>
            <a:ext cx="10800" cy="65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>
            <a:graphicFrameLocks/>
          </p:cNvGraphicFramePr>
          <p:nvPr/>
        </p:nvGraphicFramePr>
        <p:xfrm>
          <a:off x="-482" y="1124864"/>
          <a:ext cx="7362475" cy="39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Rectangle à coins arrondis 43"/>
          <p:cNvSpPr/>
          <p:nvPr/>
        </p:nvSpPr>
        <p:spPr bwMode="auto">
          <a:xfrm>
            <a:off x="7415808" y="5495127"/>
            <a:ext cx="1728192" cy="57606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diplôme Nantes</a:t>
            </a:r>
          </a:p>
        </p:txBody>
      </p:sp>
      <p:sp>
        <p:nvSpPr>
          <p:cNvPr id="9" name="Flèche droite 8"/>
          <p:cNvSpPr/>
          <p:nvPr/>
        </p:nvSpPr>
        <p:spPr bwMode="auto">
          <a:xfrm>
            <a:off x="4572000" y="3356992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Flèche droite 46"/>
          <p:cNvSpPr/>
          <p:nvPr/>
        </p:nvSpPr>
        <p:spPr bwMode="auto">
          <a:xfrm>
            <a:off x="2156753" y="4038002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Flèche droite 50"/>
          <p:cNvSpPr/>
          <p:nvPr/>
        </p:nvSpPr>
        <p:spPr bwMode="auto">
          <a:xfrm rot="5400000">
            <a:off x="7919801" y="5099083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2" name="Groupe 11"/>
          <p:cNvGrpSpPr/>
          <p:nvPr/>
        </p:nvGrpSpPr>
        <p:grpSpPr bwMode="auto">
          <a:xfrm>
            <a:off x="7289583" y="1124865"/>
            <a:ext cx="1764493" cy="3902066"/>
            <a:chOff x="5590524" y="-342820"/>
            <a:chExt cx="2648381" cy="4330867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5590524" y="-342820"/>
              <a:ext cx="2648381" cy="433086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590524" y="-280821"/>
              <a:ext cx="2648381" cy="120356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800"/>
            </a:p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/>
                <a:t>Année N+3</a:t>
              </a:r>
              <a:endParaRPr/>
            </a:p>
            <a:p>
              <a:pPr lvl="0" algn="ctr" defTabSz="1689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800"/>
            </a:p>
          </p:txBody>
        </p:sp>
      </p:grpSp>
      <p:sp>
        <p:nvSpPr>
          <p:cNvPr id="3" name="Rectangle à coins arrondis 2"/>
          <p:cNvSpPr/>
          <p:nvPr/>
        </p:nvSpPr>
        <p:spPr bwMode="auto">
          <a:xfrm>
            <a:off x="7361993" y="2755738"/>
            <a:ext cx="1619672" cy="10430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9100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400">
                <a:solidFill>
                  <a:schemeClr val="bg1"/>
                </a:solidFill>
              </a:rPr>
              <a:t>M2 MSI, EAM, MRH ou autre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6910133" y="3982524"/>
            <a:ext cx="50405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 bwMode="auto">
          <a:xfrm>
            <a:off x="2660809" y="5373216"/>
            <a:ext cx="172835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Césure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La bourse du gouvernement chinois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51520" y="1268760"/>
            <a:ext cx="8008629" cy="1910716"/>
          </a:xfrm>
        </p:spPr>
        <p:txBody>
          <a:bodyPr/>
          <a:lstStyle/>
          <a:p>
            <a:pPr lvl="1">
              <a:defRPr/>
            </a:pPr>
            <a:r>
              <a:rPr lang="fr-FR" sz="2000" dirty="0"/>
              <a:t>Composition de la bourse:</a:t>
            </a:r>
            <a:endParaRPr dirty="0"/>
          </a:p>
          <a:p>
            <a:pPr lvl="1">
              <a:defRPr/>
            </a:pPr>
            <a:endParaRPr lang="fr-FR" sz="2000" dirty="0"/>
          </a:p>
          <a:p>
            <a:pPr lvl="2">
              <a:defRPr/>
            </a:pPr>
            <a:r>
              <a:rPr lang="fr-FR" sz="1600" dirty="0"/>
              <a:t>Exonération des frais de formation, d’inscription, de l’assurance, de frais de logement  sur le campus</a:t>
            </a:r>
            <a:endParaRPr dirty="0"/>
          </a:p>
          <a:p>
            <a:pPr marL="637406" lvl="2" indent="0">
              <a:buNone/>
              <a:defRPr/>
            </a:pPr>
            <a:endParaRPr lang="fr-FR" sz="1600" dirty="0"/>
          </a:p>
          <a:p>
            <a:pPr lvl="2">
              <a:defRPr/>
            </a:pPr>
            <a:r>
              <a:rPr lang="fr-FR" sz="1600" dirty="0"/>
              <a:t>Bourse mensuelle pour la vie quotidienne (environ 3000 </a:t>
            </a:r>
            <a:r>
              <a:rPr lang="fr-FR" sz="1600" dirty="0" err="1"/>
              <a:t>rmb</a:t>
            </a:r>
            <a:r>
              <a:rPr lang="fr-FR" sz="1600" dirty="0"/>
              <a:t> = yuan ou renminbi soit environ 387 euros / mois)</a:t>
            </a:r>
            <a:endParaRPr dirty="0"/>
          </a:p>
          <a:p>
            <a:pPr marL="0" indent="0"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Demande de Bourse du gouvernement chinois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4832" y="1628800"/>
            <a:ext cx="8257778" cy="3943324"/>
          </a:xfrm>
        </p:spPr>
        <p:txBody>
          <a:bodyPr/>
          <a:lstStyle/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endParaRPr lang="fr-FR" sz="1400"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/>
              <a:t>Formulaire de demande de bourse du gouvernent chinois en chinois/anglais</a:t>
            </a:r>
            <a:endParaRPr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fr-FR" sz="1600"/>
              <a:t>     la demande en ligne: </a:t>
            </a:r>
            <a:r>
              <a:rPr lang="fr-FR" sz="1600" u="sng">
                <a:solidFill>
                  <a:srgbClr val="0070C0"/>
                </a:solidFill>
                <a:hlinkClick r:id="rId2" tooltip="http://www.csc.edu.cn/laihua/"/>
              </a:rPr>
              <a:t>http://www.csc.edu.cn/laihua/</a:t>
            </a:r>
            <a:endParaRPr lang="fr-FR" sz="1600">
              <a:solidFill>
                <a:srgbClr val="0070C0"/>
              </a:solidFill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fr-FR" sz="1600">
                <a:solidFill>
                  <a:srgbClr val="FF0000"/>
                </a:solidFill>
              </a:rPr>
              <a:t>Diplôme le plus élevé ( avec traductions notariées en chinois/anglais )</a:t>
            </a:r>
            <a:endParaRPr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/>
              <a:t>Relevé de notes académique (avec traductions notariées en </a:t>
            </a:r>
            <a:r>
              <a:rPr lang="fr-FR" sz="1600">
                <a:solidFill>
                  <a:srgbClr val="FF0000"/>
                </a:solidFill>
              </a:rPr>
              <a:t>chinois/anglais</a:t>
            </a:r>
            <a:r>
              <a:rPr lang="fr-FR" sz="1600"/>
              <a:t> )</a:t>
            </a:r>
            <a:endParaRPr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/>
              <a:t>Plan d’étude en </a:t>
            </a:r>
            <a:r>
              <a:rPr lang="fr-FR" sz="1600">
                <a:solidFill>
                  <a:srgbClr val="FF0000"/>
                </a:solidFill>
              </a:rPr>
              <a:t>chinois/anglais</a:t>
            </a:r>
            <a:r>
              <a:rPr lang="fr-FR" sz="1600"/>
              <a:t> ( pas moins de 800 mots)</a:t>
            </a:r>
            <a:endParaRPr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/>
              <a:t> 2 lettres de recommandation en </a:t>
            </a:r>
            <a:r>
              <a:rPr lang="fr-FR" sz="1600">
                <a:solidFill>
                  <a:srgbClr val="FF0000"/>
                </a:solidFill>
              </a:rPr>
              <a:t>chinois/anglais</a:t>
            </a:r>
            <a:r>
              <a:rPr lang="fr-FR" sz="1600"/>
              <a:t> signées par des profs/profs associés</a:t>
            </a:r>
            <a:endParaRPr/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/>
              <a:t> Copie du formulaire d’examen physique des étrangers </a:t>
            </a:r>
            <a:r>
              <a:rPr lang="fr-FR" sz="1600">
                <a:solidFill>
                  <a:srgbClr val="FF0000"/>
                </a:solidFill>
              </a:rPr>
              <a:t>en anglais</a:t>
            </a:r>
            <a:endParaRPr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fr-FR" sz="1600"/>
              <a:t>     télécharger: </a:t>
            </a:r>
            <a:r>
              <a:rPr lang="fr-FR" sz="1600" u="sng">
                <a:solidFill>
                  <a:srgbClr val="0070C0"/>
                </a:solidFill>
                <a:hlinkClick r:id="rId3" tooltip="http://study.cqu.edu.cn/dfiles/PHYSICAL_EXA_INATION_FORM.pdf"/>
              </a:rPr>
              <a:t>http://study.cqu.edu.cn/dfiles/PHYSICAL_EXA_INATION_FORM.pdf</a:t>
            </a:r>
            <a:endParaRPr lang="fr-FR" sz="1600">
              <a:solidFill>
                <a:srgbClr val="0070C0"/>
              </a:solidFill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600">
                <a:solidFill>
                  <a:srgbClr val="0070C0"/>
                </a:solidFill>
              </a:rPr>
              <a:t>    </a:t>
            </a:r>
            <a:r>
              <a:rPr lang="fr-FR" sz="1600"/>
              <a:t>L’extrait de casier judiciaire </a:t>
            </a:r>
            <a:r>
              <a:rPr lang="fr-FR" sz="1600">
                <a:solidFill>
                  <a:srgbClr val="FF0000"/>
                </a:solidFill>
              </a:rPr>
              <a:t>en anglais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endParaRPr lang="fr-FR"/>
          </a:p>
        </p:txBody>
      </p:sp>
      <p:sp>
        <p:nvSpPr>
          <p:cNvPr id="20484" name="ZoneTexte 3"/>
          <p:cNvSpPr txBox="1">
            <a:spLocks noChangeArrowheads="1"/>
          </p:cNvSpPr>
          <p:nvPr/>
        </p:nvSpPr>
        <p:spPr bwMode="auto">
          <a:xfrm>
            <a:off x="250825" y="836613"/>
            <a:ext cx="86423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Trebuchet MS"/>
                <a:ea typeface="MS PGothic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1600">
                <a:solidFill>
                  <a:schemeClr val="tx1"/>
                </a:solidFill>
                <a:latin typeface="Trebuchet MS"/>
                <a:ea typeface="MS PGothic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Trebuchet MS"/>
                <a:ea typeface="MS PGothic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Trebuchet MS"/>
                <a:ea typeface="MS PGothic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fr-FR" sz="1400" dirty="0">
                <a:latin typeface="Arial"/>
                <a:ea typeface="ヒラギノ角ゴ Pro W3"/>
              </a:rPr>
              <a:t>Les demandeurs doivent déposer tous les documents nécessaires en </a:t>
            </a:r>
            <a:r>
              <a:rPr lang="fr-FR" sz="1400" dirty="0">
                <a:solidFill>
                  <a:srgbClr val="FF0000"/>
                </a:solidFill>
                <a:latin typeface="Arial"/>
                <a:ea typeface="ヒラギノ角ゴ Pro W3"/>
              </a:rPr>
              <a:t>anglais</a:t>
            </a:r>
            <a:r>
              <a:rPr lang="fr-FR" sz="1400" dirty="0">
                <a:latin typeface="Arial"/>
                <a:ea typeface="ヒラギノ角ゴ Pro W3"/>
              </a:rPr>
              <a:t> en ligne avant la dernière date demandée par Université de Chongqing.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 Calendrier</a:t>
            </a:r>
            <a:endParaRPr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 bwMode="auto">
          <a:xfrm>
            <a:off x="576783" y="1988840"/>
            <a:ext cx="7624752" cy="3558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1800" dirty="0">
                <a:solidFill>
                  <a:srgbClr val="FF0000"/>
                </a:solidFill>
              </a:rPr>
              <a:t>Au plus tard le 12 janvier 2024</a:t>
            </a:r>
            <a:r>
              <a:rPr lang="fr-FR" sz="1800" dirty="0"/>
              <a:t>: dossier de candidature UN</a:t>
            </a:r>
            <a:endParaRPr dirty="0"/>
          </a:p>
          <a:p>
            <a:pPr>
              <a:lnSpc>
                <a:spcPct val="90000"/>
              </a:lnSpc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Au mois de mars/avril: candidature sur la plateforme du gouvernement chinois pour la bourse « China </a:t>
            </a:r>
            <a:r>
              <a:rPr lang="fr-FR" sz="1800" dirty="0" err="1"/>
              <a:t>Scholarship</a:t>
            </a:r>
            <a:r>
              <a:rPr lang="fr-FR" sz="1800" dirty="0"/>
              <a:t> Council » (date à confirmer avec CQU)</a:t>
            </a:r>
            <a:endParaRPr dirty="0"/>
          </a:p>
          <a:p>
            <a:pPr marL="762000" lvl="1" indent="-304800">
              <a:lnSpc>
                <a:spcPct val="90000"/>
              </a:lnSpc>
              <a:defRPr/>
            </a:pPr>
            <a:r>
              <a:rPr lang="fr-FR" dirty="0"/>
              <a:t>Dépôt du dossier au service des RI </a:t>
            </a:r>
            <a:endParaRPr dirty="0"/>
          </a:p>
          <a:p>
            <a:pPr marL="762000" lvl="1" indent="-304800">
              <a:lnSpc>
                <a:spcPct val="90000"/>
              </a:lnSpc>
              <a:defRPr/>
            </a:pPr>
            <a:endParaRPr lang="fr-FR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Mai 2024: réponse définitive de l’attribution de la Bourse</a:t>
            </a:r>
            <a:endParaRPr dirty="0"/>
          </a:p>
          <a:p>
            <a:pPr marL="762000" lvl="1" indent="-304800">
              <a:lnSpc>
                <a:spcPct val="90000"/>
              </a:lnSpc>
              <a:defRPr/>
            </a:pPr>
            <a:r>
              <a:rPr lang="fr-FR" dirty="0"/>
              <a:t>Réception des documents officiels par courrier pour la demande de visa </a:t>
            </a:r>
            <a:endParaRPr dirty="0"/>
          </a:p>
          <a:p>
            <a:pPr>
              <a:lnSpc>
                <a:spcPct val="90000"/>
              </a:lnSpc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Juillet/Août 2024: </a:t>
            </a:r>
            <a:endParaRPr dirty="0"/>
          </a:p>
          <a:p>
            <a:pPr marL="762000" lvl="1" indent="-304800">
              <a:lnSpc>
                <a:spcPct val="90000"/>
              </a:lnSpc>
              <a:defRPr/>
            </a:pPr>
            <a:r>
              <a:rPr lang="fr-FR" dirty="0"/>
              <a:t>Demande de visa à effectuer auprès de l’organisme « Visa for china » (Paris)</a:t>
            </a:r>
            <a:endParaRPr dirty="0"/>
          </a:p>
          <a:p>
            <a:pPr marL="762000" lvl="1" indent="-304800">
              <a:lnSpc>
                <a:spcPct val="90000"/>
              </a:lnSpc>
              <a:defRPr/>
            </a:pPr>
            <a:r>
              <a:rPr lang="fr-FR" dirty="0"/>
              <a:t>Possibilité d’obtenir son visa en 48h, avec frais en supplément</a:t>
            </a:r>
            <a:endParaRPr dirty="0"/>
          </a:p>
          <a:p>
            <a:pPr>
              <a:lnSpc>
                <a:spcPct val="90000"/>
              </a:lnSpc>
              <a:buFont typeface="Arial"/>
              <a:buNone/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Septembre: début des cours  (Chongqing)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Contacts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76783" y="1412776"/>
            <a:ext cx="7624752" cy="1354524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>
              <a:defRPr/>
            </a:pPr>
            <a:r>
              <a:rPr lang="fr-FR" sz="1800" b="1" dirty="0"/>
              <a:t>A l’IAE Nantes - Nantes Université</a:t>
            </a:r>
            <a:endParaRPr lang="fr-FR" sz="1800" dirty="0"/>
          </a:p>
          <a:p>
            <a:pPr>
              <a:defRPr/>
            </a:pPr>
            <a:r>
              <a:rPr lang="fr-FR" sz="1800" dirty="0"/>
              <a:t>Responsable du Master Management International Franco-Asiatique</a:t>
            </a:r>
            <a:endParaRPr dirty="0"/>
          </a:p>
          <a:p>
            <a:pPr lvl="1">
              <a:defRPr/>
            </a:pPr>
            <a:r>
              <a:rPr lang="fr-FR" sz="1550" dirty="0"/>
              <a:t>Madame Hélène JOURNE</a:t>
            </a:r>
            <a:endParaRPr dirty="0"/>
          </a:p>
          <a:p>
            <a:pPr lvl="1">
              <a:defRPr/>
            </a:pPr>
            <a:r>
              <a:rPr lang="fr-FR" sz="1550" dirty="0"/>
              <a:t>Mail : </a:t>
            </a:r>
            <a:r>
              <a:rPr lang="fr-FR" sz="1550" u="sng" dirty="0">
                <a:hlinkClick r:id="rId2" tooltip="mailto:helene.journe@univ-nantes.fr"/>
              </a:rPr>
              <a:t>helene.journe@univ-nantes.fr</a:t>
            </a:r>
            <a:r>
              <a:rPr lang="fr-FR" sz="1550" dirty="0"/>
              <a:t> 	</a:t>
            </a:r>
          </a:p>
          <a:p>
            <a:pPr lvl="1">
              <a:defRPr/>
            </a:pPr>
            <a:endParaRPr lang="fr-FR" dirty="0"/>
          </a:p>
          <a:p>
            <a:pPr marL="344160" lvl="1" indent="0">
              <a:buNone/>
              <a:defRPr/>
            </a:pPr>
            <a:endParaRPr lang="fr-FR" dirty="0"/>
          </a:p>
          <a:p>
            <a:pPr marL="344160" lvl="1" indent="0">
              <a:buNone/>
              <a:defRPr/>
            </a:pPr>
            <a:r>
              <a:rPr lang="fr-FR" sz="1550" dirty="0"/>
              <a:t>Contact mobilités </a:t>
            </a:r>
            <a:r>
              <a:rPr lang="fr-FR" dirty="0"/>
              <a:t>Asie :</a:t>
            </a:r>
          </a:p>
          <a:p>
            <a:pPr marL="344160" lvl="1" indent="0">
              <a:buNone/>
              <a:defRPr/>
            </a:pPr>
            <a:r>
              <a:rPr lang="fr-FR" sz="1550" dirty="0">
                <a:hlinkClick r:id="rId3"/>
              </a:rPr>
              <a:t>International.iae@univ-nantes.fr</a:t>
            </a:r>
            <a:r>
              <a:rPr lang="fr-FR" sz="1550" dirty="0"/>
              <a:t> – Léa </a:t>
            </a:r>
            <a:r>
              <a:rPr lang="fr-FR" sz="1550" dirty="0" err="1"/>
              <a:t>Keryell-Cochen</a:t>
            </a:r>
            <a:r>
              <a:rPr lang="fr-FR" sz="1550" dirty="0"/>
              <a:t> B</a:t>
            </a:r>
            <a:r>
              <a:rPr lang="fr-FR" dirty="0"/>
              <a:t>âtiment </a:t>
            </a:r>
            <a:r>
              <a:rPr lang="fr-FR"/>
              <a:t>Erdre bureau 212 </a:t>
            </a:r>
            <a:endParaRPr lang="fr-FR" sz="155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Chargée de l’administration internationale </a:t>
            </a:r>
            <a:endParaRPr dirty="0"/>
          </a:p>
          <a:p>
            <a:pPr lvl="1">
              <a:defRPr/>
            </a:pPr>
            <a:r>
              <a:rPr lang="fr-FR" sz="1550" dirty="0"/>
              <a:t>Madame Yue Le Michel</a:t>
            </a:r>
            <a:endParaRPr dirty="0"/>
          </a:p>
          <a:p>
            <a:pPr lvl="1">
              <a:defRPr/>
            </a:pPr>
            <a:r>
              <a:rPr lang="fr-FR" sz="1550" dirty="0"/>
              <a:t>Mail : </a:t>
            </a:r>
            <a:r>
              <a:rPr lang="fr-FR" sz="1550" dirty="0">
                <a:hlinkClick r:id="rId4"/>
              </a:rPr>
              <a:t>Yue.Lemichel@univ-nantes.fr</a:t>
            </a:r>
            <a:endParaRPr lang="fr-FR" sz="1550" dirty="0"/>
          </a:p>
          <a:p>
            <a:pPr lvl="1">
              <a:defRPr/>
            </a:pPr>
            <a:r>
              <a:rPr lang="fr-FR" sz="1550" dirty="0"/>
              <a:t>Tel : +33(0)2 76 64 18 35</a:t>
            </a:r>
            <a:endParaRPr dirty="0"/>
          </a:p>
          <a:p>
            <a:pPr lvl="1">
              <a:defRPr/>
            </a:pPr>
            <a:r>
              <a:rPr lang="fr-FR" sz="1550" dirty="0" err="1"/>
              <a:t>Wechat</a:t>
            </a:r>
            <a:r>
              <a:rPr lang="fr-FR" sz="1550" dirty="0"/>
              <a:t>: </a:t>
            </a:r>
            <a:endParaRPr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Responsable du service Relations Internationales</a:t>
            </a:r>
            <a:endParaRPr dirty="0"/>
          </a:p>
          <a:p>
            <a:pPr lvl="1">
              <a:defRPr/>
            </a:pPr>
            <a:r>
              <a:rPr lang="fr-FR" sz="1550" dirty="0"/>
              <a:t>Madame Laurence COSSON</a:t>
            </a:r>
            <a:endParaRPr dirty="0"/>
          </a:p>
          <a:p>
            <a:pPr lvl="1">
              <a:defRPr/>
            </a:pPr>
            <a:r>
              <a:rPr lang="fr-FR" sz="1550" dirty="0"/>
              <a:t>Mail: </a:t>
            </a:r>
            <a:r>
              <a:rPr lang="fr-FR" sz="1550" u="sng" dirty="0">
                <a:hlinkClick r:id="rId5" tooltip="mailto:laurence.cosson@univ-nantes.fr"/>
              </a:rPr>
              <a:t>laurence.cosson@univ-nantes.fr</a:t>
            </a:r>
            <a:r>
              <a:rPr lang="fr-FR" sz="1550" dirty="0"/>
              <a:t> </a:t>
            </a:r>
            <a:endParaRPr dirty="0"/>
          </a:p>
          <a:p>
            <a:pPr>
              <a:defRPr/>
            </a:pPr>
            <a:endParaRPr lang="fr-FR" sz="1800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endParaRPr lang="fr-FR" sz="1800" b="1" dirty="0"/>
          </a:p>
          <a:p>
            <a:pPr marL="0" indent="0">
              <a:buFont typeface="Arial"/>
              <a:buNone/>
              <a:defRPr/>
            </a:pPr>
            <a:r>
              <a:rPr lang="fr-FR" sz="1800" b="1" dirty="0"/>
              <a:t>A l’IAE de Nantes Université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fr-FR" sz="1800" dirty="0" err="1"/>
              <a:t>hargée</a:t>
            </a:r>
            <a:r>
              <a:rPr lang="fr-FR" sz="1800" dirty="0"/>
              <a:t> de l’administration internationale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fr-FR" sz="1800" dirty="0"/>
              <a:t>YU Yao</a:t>
            </a:r>
            <a:endParaRPr dirty="0"/>
          </a:p>
          <a:p>
            <a:pPr>
              <a:defRPr/>
            </a:pPr>
            <a:r>
              <a:rPr lang="fr-FR" sz="1800" dirty="0"/>
              <a:t>Mail : </a:t>
            </a:r>
            <a:r>
              <a:rPr lang="fr-FR" sz="1800" u="sng" dirty="0">
                <a:hlinkClick r:id="rId6" tooltip="mailto:yao.yu@univ-nantes.fr"/>
              </a:rPr>
              <a:t>yao.yu@univ-nantes.fr</a:t>
            </a:r>
            <a:endParaRPr lang="fr-FR" sz="1800" dirty="0"/>
          </a:p>
          <a:p>
            <a:pPr>
              <a:defRPr/>
            </a:pPr>
            <a:r>
              <a:rPr lang="fr-FR" sz="1800" dirty="0"/>
              <a:t>Tel : +33(0)276641835</a:t>
            </a:r>
          </a:p>
          <a:p>
            <a:pPr marL="0" indent="0">
              <a:buFont typeface="Arial"/>
              <a:buNone/>
              <a:defRPr/>
            </a:pPr>
            <a:r>
              <a:rPr lang="fr-FR" sz="1800" dirty="0" err="1"/>
              <a:t>Wechat</a:t>
            </a:r>
            <a:r>
              <a:rPr lang="fr-FR" sz="1800" dirty="0"/>
              <a:t>: yuyao25</a:t>
            </a:r>
          </a:p>
          <a:p>
            <a:pPr marL="0" indent="0">
              <a:buFont typeface="Arial"/>
              <a:buNone/>
              <a:defRPr/>
            </a:pPr>
            <a:r>
              <a:rPr lang="fr-FR" sz="1800" dirty="0"/>
              <a:t>Coordinatrice Relations Internationales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fr-FR" sz="1800" dirty="0"/>
              <a:t>Nathalie </a:t>
            </a:r>
            <a:r>
              <a:rPr lang="fr-FR" sz="1800" dirty="0" err="1"/>
              <a:t>Vergez</a:t>
            </a:r>
            <a:endParaRPr lang="fr-FR" sz="1800" dirty="0"/>
          </a:p>
          <a:p>
            <a:pPr>
              <a:defRPr/>
            </a:pPr>
            <a:r>
              <a:rPr lang="fr-FR" sz="1800" dirty="0"/>
              <a:t>Mail : </a:t>
            </a:r>
            <a:r>
              <a:rPr lang="fr-FR" sz="1800" u="sng" dirty="0">
                <a:hlinkClick r:id="rId7" tooltip="mailto:Nathalie.Vergez@univ-nantes.fr"/>
              </a:rPr>
              <a:t>Nathalie.Vergez@univ-nantes.fr</a:t>
            </a:r>
            <a:endParaRPr lang="fr-FR" sz="1800" dirty="0"/>
          </a:p>
          <a:p>
            <a:pPr>
              <a:defRPr/>
            </a:pPr>
            <a:r>
              <a:rPr lang="fr-FR" sz="1800" dirty="0"/>
              <a:t>Tél : +33(0)240141710</a:t>
            </a:r>
          </a:p>
          <a:p>
            <a:pPr marL="0" indent="0">
              <a:buFont typeface="Arial"/>
              <a:buNone/>
              <a:defRPr/>
            </a:pPr>
            <a:r>
              <a:rPr lang="fr-FR" sz="1800" b="1" dirty="0"/>
              <a:t>A l’Université de Chongqing :</a:t>
            </a:r>
            <a:endParaRPr lang="fr-FR" sz="1800" dirty="0"/>
          </a:p>
          <a:p>
            <a:pPr marL="0" indent="0">
              <a:buFont typeface="Arial"/>
              <a:buNone/>
              <a:defRPr/>
            </a:pPr>
            <a:r>
              <a:rPr lang="en-US" sz="1800" dirty="0"/>
              <a:t>Admissions Office of the School of International Education, Chongqing University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en-US" sz="1800" dirty="0"/>
              <a:t>Tel: +86-23-65111001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en-US" sz="1800" dirty="0"/>
              <a:t>Fax: +86 -23-65111067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en-US" sz="1800" dirty="0"/>
              <a:t>Website: http://study.cqu.edu.cn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en-US" sz="1800" dirty="0"/>
              <a:t>Email: shanwei@cqu.edu.cn</a:t>
            </a:r>
            <a:endParaRPr lang="fr-FR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611560" y="1772816"/>
            <a:ext cx="7993169" cy="3067763"/>
          </a:xfrm>
        </p:spPr>
        <p:txBody>
          <a:bodyPr/>
          <a:lstStyle/>
          <a:p>
            <a:pPr>
              <a:defRPr/>
            </a:pPr>
            <a:r>
              <a:rPr lang="fr-FR" sz="4000" dirty="0"/>
              <a:t>Master 1&amp;2 MAE, </a:t>
            </a:r>
            <a:endParaRPr dirty="0"/>
          </a:p>
          <a:p>
            <a:pPr>
              <a:defRPr/>
            </a:pPr>
            <a:r>
              <a:rPr lang="fr-FR" sz="4000" dirty="0"/>
              <a:t>parcours Management International Franco- Asiatique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fr-FR" sz="4000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14832" y="218861"/>
            <a:ext cx="8333632" cy="888320"/>
          </a:xfrm>
        </p:spPr>
        <p:txBody>
          <a:bodyPr/>
          <a:lstStyle/>
          <a:p>
            <a:pPr>
              <a:defRPr/>
            </a:pPr>
            <a:r>
              <a:rPr lang="fr-FR"/>
              <a:t> Une formation à dimension interculturelle forte en M2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79512" y="1063817"/>
            <a:ext cx="4392488" cy="4392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8" y="1053038"/>
            <a:ext cx="4412560" cy="4412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14832" y="218861"/>
            <a:ext cx="7948655" cy="888320"/>
          </a:xfrm>
        </p:spPr>
        <p:txBody>
          <a:bodyPr/>
          <a:lstStyle/>
          <a:p>
            <a:pPr>
              <a:defRPr/>
            </a:pPr>
            <a:r>
              <a:rPr lang="fr-FR"/>
              <a:t>En Master 1&amp;2 MAE parcours Management International Franco-Asiatique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76777" y="1276752"/>
          <a:ext cx="7624764" cy="4676507"/>
        </p:xfrm>
        <a:graphic>
          <a:graphicData uri="http://schemas.openxmlformats.org/drawingml/2006/table">
            <a:tbl>
              <a:tblPr firstRow="1" bandRow="1">
                <a:tableStyleId>{7C8BA5BF-BB05-906C-29A7-6A5B00D67DFC}</a:tableStyleId>
              </a:tblPr>
              <a:tblGrid>
                <a:gridCol w="381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9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MASTER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 MASTER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02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  <a:p>
                      <a:pPr>
                        <a:defRPr/>
                      </a:pPr>
                      <a:r>
                        <a:rPr lang="fr-FR" i="1"/>
                        <a:t>Pour les étudiants français, issus de l’IAE :</a:t>
                      </a:r>
                      <a:endParaRPr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fr-FR"/>
                        <a:t>Une année de cours en Asie dans une université partenaire (par exemple IMBA à l’université de Chongqing, à l’université d’Ajou (Corée), à la RULE au Cambodge)</a:t>
                      </a:r>
                      <a:endParaRPr/>
                    </a:p>
                    <a:p>
                      <a:pPr marL="0" indent="0">
                        <a:buFontTx/>
                        <a:buNone/>
                        <a:defRPr/>
                      </a:pPr>
                      <a:endParaRPr lang="fr-FR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fr-FR"/>
                        <a:t>Ou un semestre de cours et un semestre de stage à l’étranger</a:t>
                      </a:r>
                      <a:endParaRPr/>
                    </a:p>
                    <a:p>
                      <a:pPr>
                        <a:defRPr/>
                      </a:pPr>
                      <a:endParaRPr lang="fr-FR"/>
                    </a:p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  <a:p>
                      <a:pPr>
                        <a:defRPr/>
                      </a:pPr>
                      <a:r>
                        <a:rPr lang="fr-FR" b="0" i="1"/>
                        <a:t>Master 2 en présentiel à l’IAE Nantes </a:t>
                      </a:r>
                      <a:endParaRPr/>
                    </a:p>
                    <a:p>
                      <a:pPr>
                        <a:defRPr/>
                      </a:pPr>
                      <a:endParaRPr lang="fr-FR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fr-FR"/>
                        <a:t>groupe multiculturel (étudiants asiatiques, étudiants français)</a:t>
                      </a:r>
                      <a:endParaRPr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fr-FR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fr-FR"/>
                        <a:t>450h de cours dont certains seront proposés en anglais</a:t>
                      </a:r>
                      <a:endParaRPr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fr-FR"/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fr-FR"/>
                        <a:t>Stage de 3 à 6 mois en France ou à l’étranger</a:t>
                      </a:r>
                    </a:p>
                    <a:p>
                      <a:pPr>
                        <a:defRPr/>
                      </a:pPr>
                      <a:endParaRPr lang="fr-FR"/>
                    </a:p>
                    <a:p>
                      <a:pPr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14832" y="330141"/>
            <a:ext cx="7948655" cy="665760"/>
          </a:xfrm>
        </p:spPr>
        <p:txBody>
          <a:bodyPr/>
          <a:lstStyle/>
          <a:p>
            <a:pPr>
              <a:defRPr/>
            </a:pPr>
            <a:r>
              <a:rPr lang="fr-FR" dirty="0"/>
              <a:t>Programme Master 2 MAE MI FA</a:t>
            </a:r>
            <a:br>
              <a:rPr lang="fr-FR" dirty="0"/>
            </a:br>
            <a:endParaRPr lang="fr-FR" sz="1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115616" y="1691640"/>
          <a:ext cx="6264696" cy="3474720"/>
        </p:xfrm>
        <a:graphic>
          <a:graphicData uri="http://schemas.openxmlformats.org/drawingml/2006/table">
            <a:tbl>
              <a:tblPr firstRow="1" bandRow="1">
                <a:tableStyleId>{7C8BA5BF-BB05-906C-29A7-6A5B00D67DFC}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06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Unités d’enseignement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fr-FR" dirty="0"/>
                        <a:t>4 cours proposés en anglais                                       450 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Pilotage financier des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Management 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Intelligence économique et stratégie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5219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Marketing et négociations commerciales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Supply chain international et achats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Outils informatiques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17">
                <a:tc>
                  <a:txBody>
                    <a:bodyPr/>
                    <a:lstStyle/>
                    <a:p>
                      <a:pPr marL="0" marR="0" lvl="0" indent="0" algn="l" defTabSz="91434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Stage (De 3 à 6 mois, en France ou à l’étranger)</a:t>
                      </a:r>
                    </a:p>
                    <a:p>
                      <a:pPr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1174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49330"/>
            <a:ext cx="7948655" cy="1163395"/>
          </a:xfrm>
        </p:spPr>
        <p:txBody>
          <a:bodyPr/>
          <a:lstStyle/>
          <a:p>
            <a:r>
              <a:rPr lang="fr-FR" sz="2800" dirty="0"/>
              <a:t>Certificat d’université « Management International France-Chine », cours de chinois, </a:t>
            </a:r>
            <a:br>
              <a:rPr lang="fr-FR" sz="2800" dirty="0"/>
            </a:br>
            <a:endParaRPr lang="fr-FR" sz="28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827584" y="1556792"/>
          <a:ext cx="7344816" cy="4104455"/>
        </p:xfrm>
        <a:graphic>
          <a:graphicData uri="http://schemas.openxmlformats.org/drawingml/2006/table">
            <a:tbl>
              <a:tblPr>
                <a:tableStyleId>{7C8BA5BF-BB05-906C-29A7-6A5B00D67DFC}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5289">
                <a:tc>
                  <a:txBody>
                    <a:bodyPr/>
                    <a:lstStyle/>
                    <a:p>
                      <a:pPr marL="71755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fr-FR" sz="2000" dirty="0">
                          <a:effectLst/>
                        </a:rPr>
                        <a:t>Certificat d’université MIFC - 98h – Spécialisation Monde chinois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BrownStd Light"/>
                        <a:ea typeface="Calibri" panose="020F0502020204030204" pitchFamily="34" charset="0"/>
                        <a:cs typeface="BrownStd Light"/>
                      </a:endParaRPr>
                    </a:p>
                  </a:txBody>
                  <a:tcPr marL="32216" marR="32216" marT="16251" marB="1625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166">
                <a:tc>
                  <a:txBody>
                    <a:bodyPr/>
                    <a:lstStyle/>
                    <a:p>
                      <a:pPr marL="71755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fr-FR" sz="2000" b="1" i="1" dirty="0">
                          <a:effectLst/>
                        </a:rPr>
                        <a:t>Enseignements de spécialité permettant de travailler dans le monde des affaires sino étranger et à l’international : </a:t>
                      </a:r>
                    </a:p>
                    <a:p>
                      <a:pPr marL="71755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fr-FR" sz="2000" dirty="0">
                          <a:effectLst/>
                        </a:rPr>
                        <a:t>Economie chinoise, Négociations commerciales en Asie, Droit chinois, Management interculturel, Comptabilité anglo-saxonne, Économie des marchés asiatiques, Management des équipes interculturelles, Fiscalité internationale, Techniques du commerce international.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BrownStd Light"/>
                        <a:ea typeface="Calibri" panose="020F0502020204030204" pitchFamily="34" charset="0"/>
                        <a:cs typeface="BrownStd Light"/>
                      </a:endParaRPr>
                    </a:p>
                  </a:txBody>
                  <a:tcPr marL="32216" marR="32216" marT="16251" marB="1625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>
                <a:solidFill>
                  <a:prstClr val="black"/>
                </a:solidFill>
              </a:r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539270" y="1897060"/>
            <a:ext cx="8065177" cy="1963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/>
              <a:t>Les partenariats en Asie</a:t>
            </a:r>
            <a:endParaRPr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/>
              <a:t>Partenariat au Cambodge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0832" y="1268760"/>
            <a:ext cx="8413090" cy="3546227"/>
          </a:xfrm>
        </p:spPr>
        <p:txBody>
          <a:bodyPr/>
          <a:lstStyle/>
          <a:p>
            <a:pPr>
              <a:defRPr/>
            </a:pPr>
            <a:r>
              <a:rPr lang="fr-FR" b="1"/>
              <a:t>À Phnom Penh</a:t>
            </a:r>
            <a:endParaRPr/>
          </a:p>
          <a:p>
            <a:pPr lvl="4">
              <a:defRPr/>
            </a:pPr>
            <a:endParaRPr lang="fr-FR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 marL="0" indent="0">
              <a:buNone/>
              <a:defRPr/>
            </a:pP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>
                <a:solidFill>
                  <a:prstClr val="black"/>
                </a:solidFill>
              </a:rPr>
              <a:t>8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99992" y="3704940"/>
            <a:ext cx="4060829" cy="22881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3999" y="3698085"/>
            <a:ext cx="4085160" cy="23018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5123" y="956886"/>
            <a:ext cx="3933455" cy="2619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v Nantes IEMN IA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volution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1976</Words>
  <Application>Microsoft Office PowerPoint</Application>
  <DocSecurity>0</DocSecurity>
  <PresentationFormat>Affichage à l'écran (4:3)</PresentationFormat>
  <Paragraphs>473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BrownStd Light</vt:lpstr>
      <vt:lpstr>Courier New</vt:lpstr>
      <vt:lpstr>Source Sans Pro</vt:lpstr>
      <vt:lpstr>Times New Roman</vt:lpstr>
      <vt:lpstr>Trebuchet MS</vt:lpstr>
      <vt:lpstr>Univ Nantes IEMN IAE</vt:lpstr>
      <vt:lpstr>1_Thème Office</vt:lpstr>
      <vt:lpstr>Thème Office</vt:lpstr>
      <vt:lpstr>Présentation PowerPoint</vt:lpstr>
      <vt:lpstr>Présentation PowerPoint</vt:lpstr>
      <vt:lpstr>Présentation PowerPoint</vt:lpstr>
      <vt:lpstr> Une formation à dimension interculturelle forte en M2</vt:lpstr>
      <vt:lpstr>En Master 1&amp;2 MAE parcours Management International Franco-Asiatique</vt:lpstr>
      <vt:lpstr>Programme Master 2 MAE MI FA </vt:lpstr>
      <vt:lpstr>Certificat d’université « Management International France-Chine », cours de chinois,  </vt:lpstr>
      <vt:lpstr>Présentation PowerPoint</vt:lpstr>
      <vt:lpstr>Partenariat au Cambodge</vt:lpstr>
      <vt:lpstr>Partenariat au Cambodge</vt:lpstr>
      <vt:lpstr>Partenariat au Cambodge</vt:lpstr>
      <vt:lpstr>Partenariat au Cambodge</vt:lpstr>
      <vt:lpstr>Partenariat en Corée du sud</vt:lpstr>
      <vt:lpstr>Partenariat en Chine</vt:lpstr>
      <vt:lpstr>Shanghai University of International Business and Economics (SUIBE) </vt:lpstr>
      <vt:lpstr>Présentation PowerPoint</vt:lpstr>
      <vt:lpstr>Présentation PowerPoint</vt:lpstr>
      <vt:lpstr>À Chongqing</vt:lpstr>
      <vt:lpstr>CQU - Parcours 1</vt:lpstr>
      <vt:lpstr>CQU - Parcours 2</vt:lpstr>
      <vt:lpstr>CQU - Parcours 3</vt:lpstr>
      <vt:lpstr>La bourse du gouvernement chinois</vt:lpstr>
      <vt:lpstr>Demande de Bourse du gouvernement chinois</vt:lpstr>
      <vt:lpstr> Calendrier</vt:lpstr>
      <vt:lpstr>Contacts</vt:lpstr>
      <vt:lpstr>Présentation PowerPoint</vt:lpstr>
    </vt:vector>
  </TitlesOfParts>
  <Manager/>
  <Company>DIRECTION COMMUNICATION UNIVERSITE DE NANTES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Gabarits</dc:title>
  <dc:subject/>
  <dc:creator>DIRECTION COMMUNICATION UNIVERSITE DE NANTES</dc:creator>
  <cp:keywords/>
  <dc:description/>
  <cp:lastModifiedBy>Lea KERYELL-COCHEN</cp:lastModifiedBy>
  <cp:revision>979</cp:revision>
  <dcterms:created xsi:type="dcterms:W3CDTF">2010-09-24T07:14:30Z</dcterms:created>
  <dcterms:modified xsi:type="dcterms:W3CDTF">2023-11-22T14:52:12Z</dcterms:modified>
  <cp:category/>
  <dc:identifier/>
  <cp:contentStatus/>
  <dc:language/>
  <cp:version/>
</cp:coreProperties>
</file>